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61" r:id="rId6"/>
    <p:sldId id="258" r:id="rId7"/>
    <p:sldId id="259" r:id="rId8"/>
    <p:sldId id="260" r:id="rId9"/>
    <p:sldId id="257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48" autoAdjust="0"/>
  </p:normalViewPr>
  <p:slideViewPr>
    <p:cSldViewPr snapToGrid="0">
      <p:cViewPr varScale="1">
        <p:scale>
          <a:sx n="32" d="100"/>
          <a:sy n="32" d="100"/>
        </p:scale>
        <p:origin x="1444" y="36"/>
      </p:cViewPr>
      <p:guideLst>
        <p:guide orient="horz" pos="69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883BEE-EDEE-43EB-BC62-1C59F82C29E8}" type="doc">
      <dgm:prSet loTypeId="urn:microsoft.com/office/officeart/2005/8/layout/chevron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FF27156-083D-4AD0-8335-549317EA8316}">
      <dgm:prSet phldrT="[Text]" custT="1"/>
      <dgm:spPr/>
      <dgm:t>
        <a:bodyPr/>
        <a:lstStyle/>
        <a:p>
          <a:endParaRPr lang="en-GB" sz="1400" b="1" dirty="0">
            <a:latin typeface="Arial Black" panose="020B0A04020102020204" pitchFamily="34" charset="0"/>
          </a:endParaRPr>
        </a:p>
        <a:p>
          <a:r>
            <a:rPr lang="en-GB" sz="1400" b="1" dirty="0">
              <a:latin typeface="Myriad Pro"/>
            </a:rPr>
            <a:t>Voice</a:t>
          </a:r>
          <a:endParaRPr lang="en-US" sz="1400" b="1" dirty="0">
            <a:latin typeface="Myriad Pro"/>
          </a:endParaRPr>
        </a:p>
      </dgm:t>
    </dgm:pt>
    <dgm:pt modelId="{88E6D867-C99E-48EB-8D80-B6FF0923B114}" type="parTrans" cxnId="{599EE6B1-09B1-4759-9EEE-BBE6EA931AB3}">
      <dgm:prSet/>
      <dgm:spPr/>
      <dgm:t>
        <a:bodyPr/>
        <a:lstStyle/>
        <a:p>
          <a:endParaRPr lang="en-US"/>
        </a:p>
      </dgm:t>
    </dgm:pt>
    <dgm:pt modelId="{83A3CB02-D010-4C7A-B2A6-5E24CB534E13}" type="sibTrans" cxnId="{599EE6B1-09B1-4759-9EEE-BBE6EA931AB3}">
      <dgm:prSet/>
      <dgm:spPr/>
      <dgm:t>
        <a:bodyPr/>
        <a:lstStyle/>
        <a:p>
          <a:endParaRPr lang="en-US"/>
        </a:p>
      </dgm:t>
    </dgm:pt>
    <dgm:pt modelId="{FFA64F03-2B74-4D83-B2A0-5C89AF1C2265}">
      <dgm:prSet phldrT="[Text]" custT="1"/>
      <dgm:spPr/>
      <dgm:t>
        <a:bodyPr/>
        <a:lstStyle/>
        <a:p>
          <a:r>
            <a:rPr lang="en-US" sz="2400" dirty="0">
              <a:latin typeface="Myriad Pro"/>
              <a:cs typeface="Arial" panose="020B0604020202020204" pitchFamily="34" charset="0"/>
            </a:rPr>
            <a:t>Voice of the people of Wiltshire and Swindon </a:t>
          </a:r>
        </a:p>
      </dgm:t>
    </dgm:pt>
    <dgm:pt modelId="{ADC7C2D5-76A8-42DD-96E6-F6B1AFF5EA0F}" type="parTrans" cxnId="{0CF7E0F7-C684-4C74-9B94-0285087A7970}">
      <dgm:prSet/>
      <dgm:spPr/>
      <dgm:t>
        <a:bodyPr/>
        <a:lstStyle/>
        <a:p>
          <a:endParaRPr lang="en-US"/>
        </a:p>
      </dgm:t>
    </dgm:pt>
    <dgm:pt modelId="{88548B85-7B41-4CAF-AA4E-6B363B8949B3}" type="sibTrans" cxnId="{0CF7E0F7-C684-4C74-9B94-0285087A7970}">
      <dgm:prSet/>
      <dgm:spPr/>
      <dgm:t>
        <a:bodyPr/>
        <a:lstStyle/>
        <a:p>
          <a:endParaRPr lang="en-US"/>
        </a:p>
      </dgm:t>
    </dgm:pt>
    <dgm:pt modelId="{0D94CDA5-4305-44EC-8F72-CE41E0BF6725}">
      <dgm:prSet phldrT="[Text]" custT="1"/>
      <dgm:spPr/>
      <dgm:t>
        <a:bodyPr/>
        <a:lstStyle/>
        <a:p>
          <a:r>
            <a:rPr lang="en-GB" sz="2400" dirty="0">
              <a:latin typeface="Myriad Pro"/>
              <a:cs typeface="Arial" panose="020B0604020202020204" pitchFamily="34" charset="0"/>
            </a:rPr>
            <a:t>Hold the Chief Constable and Force to account </a:t>
          </a:r>
          <a:endParaRPr lang="en-US" sz="2400" dirty="0">
            <a:latin typeface="Myriad Pro"/>
            <a:cs typeface="Arial" panose="020B0604020202020204" pitchFamily="34" charset="0"/>
          </a:endParaRPr>
        </a:p>
      </dgm:t>
    </dgm:pt>
    <dgm:pt modelId="{9ADB74BC-E85B-46B1-8384-BD9BAC2E7908}" type="parTrans" cxnId="{3CE77E31-316D-4244-BEA2-B8CC629AD942}">
      <dgm:prSet/>
      <dgm:spPr/>
      <dgm:t>
        <a:bodyPr/>
        <a:lstStyle/>
        <a:p>
          <a:endParaRPr lang="en-US"/>
        </a:p>
      </dgm:t>
    </dgm:pt>
    <dgm:pt modelId="{3E9CE0B1-9AE6-4C3D-B9F6-0CA7267F028F}" type="sibTrans" cxnId="{3CE77E31-316D-4244-BEA2-B8CC629AD942}">
      <dgm:prSet/>
      <dgm:spPr/>
      <dgm:t>
        <a:bodyPr/>
        <a:lstStyle/>
        <a:p>
          <a:endParaRPr lang="en-US"/>
        </a:p>
      </dgm:t>
    </dgm:pt>
    <dgm:pt modelId="{8AFF1D4F-03F4-4E4A-8D5C-84FC5A1FFA44}">
      <dgm:prSet phldrT="[Text]" custT="1"/>
      <dgm:spPr/>
      <dgm:t>
        <a:bodyPr/>
        <a:lstStyle/>
        <a:p>
          <a:endParaRPr lang="en-GB" sz="1400" b="1" dirty="0">
            <a:latin typeface="Arial Black" panose="020B0A04020102020204" pitchFamily="34" charset="0"/>
          </a:endParaRPr>
        </a:p>
        <a:p>
          <a:r>
            <a:rPr lang="en-US" sz="1400" b="1" dirty="0">
              <a:latin typeface="Myriad Pro"/>
            </a:rPr>
            <a:t>Deliver</a:t>
          </a:r>
        </a:p>
      </dgm:t>
    </dgm:pt>
    <dgm:pt modelId="{EE0F29BF-FE8A-43CA-BA9A-DD86964109CC}" type="parTrans" cxnId="{9C0B1DD6-E616-4C95-97FD-687AF564D719}">
      <dgm:prSet/>
      <dgm:spPr/>
      <dgm:t>
        <a:bodyPr/>
        <a:lstStyle/>
        <a:p>
          <a:endParaRPr lang="en-US"/>
        </a:p>
      </dgm:t>
    </dgm:pt>
    <dgm:pt modelId="{2D39BB28-DA10-4221-958A-F597559721C0}" type="sibTrans" cxnId="{9C0B1DD6-E616-4C95-97FD-687AF564D719}">
      <dgm:prSet/>
      <dgm:spPr/>
      <dgm:t>
        <a:bodyPr/>
        <a:lstStyle/>
        <a:p>
          <a:endParaRPr lang="en-US"/>
        </a:p>
      </dgm:t>
    </dgm:pt>
    <dgm:pt modelId="{C8FA44B7-C5F8-43B8-A8D7-48ECE4FDAF98}">
      <dgm:prSet phldrT="[Text]" custT="1"/>
      <dgm:spPr/>
      <dgm:t>
        <a:bodyPr/>
        <a:lstStyle/>
        <a:p>
          <a:r>
            <a:rPr lang="en-US" sz="2400" dirty="0">
              <a:latin typeface="Myriad Pro"/>
              <a:cs typeface="Arial" panose="020B0604020202020204" pitchFamily="34" charset="0"/>
            </a:rPr>
            <a:t>Cut</a:t>
          </a:r>
          <a:r>
            <a:rPr lang="en-US" sz="2400" baseline="0" dirty="0">
              <a:latin typeface="Myriad Pro"/>
              <a:cs typeface="Arial" panose="020B0604020202020204" pitchFamily="34" charset="0"/>
            </a:rPr>
            <a:t> crime and deliver effective and efficient policing </a:t>
          </a:r>
          <a:endParaRPr lang="en-US" sz="2400" dirty="0">
            <a:latin typeface="Myriad Pro"/>
            <a:cs typeface="Arial" panose="020B0604020202020204" pitchFamily="34" charset="0"/>
          </a:endParaRPr>
        </a:p>
      </dgm:t>
    </dgm:pt>
    <dgm:pt modelId="{3DA93D96-6571-48DF-9521-4F71AC62DAEB}" type="parTrans" cxnId="{67E7FAE1-1C7C-4A73-99E8-665D7BBA0CA8}">
      <dgm:prSet/>
      <dgm:spPr/>
      <dgm:t>
        <a:bodyPr/>
        <a:lstStyle/>
        <a:p>
          <a:endParaRPr lang="en-US"/>
        </a:p>
      </dgm:t>
    </dgm:pt>
    <dgm:pt modelId="{5DDCA4BC-B4F5-477C-A85A-8BB9944FF12D}" type="sibTrans" cxnId="{67E7FAE1-1C7C-4A73-99E8-665D7BBA0CA8}">
      <dgm:prSet/>
      <dgm:spPr/>
      <dgm:t>
        <a:bodyPr/>
        <a:lstStyle/>
        <a:p>
          <a:endParaRPr lang="en-US"/>
        </a:p>
      </dgm:t>
    </dgm:pt>
    <dgm:pt modelId="{2F857989-8F4B-4090-8829-934FA707BF61}">
      <dgm:prSet phldrT="[Text]" custT="1"/>
      <dgm:spPr/>
      <dgm:t>
        <a:bodyPr/>
        <a:lstStyle/>
        <a:p>
          <a:endParaRPr lang="en-US" sz="1400" b="1" dirty="0">
            <a:latin typeface="Arial Black" panose="020B0A04020102020204" pitchFamily="34" charset="0"/>
          </a:endParaRPr>
        </a:p>
        <a:p>
          <a:r>
            <a:rPr lang="en-US" sz="1400" b="1" dirty="0">
              <a:latin typeface="Myriad Pro"/>
            </a:rPr>
            <a:t>Accountable</a:t>
          </a:r>
        </a:p>
      </dgm:t>
    </dgm:pt>
    <dgm:pt modelId="{037D5DFC-9F70-4302-9264-B650056932BE}" type="sibTrans" cxnId="{CCC9B620-0325-4C1E-8498-FB33171EDA18}">
      <dgm:prSet/>
      <dgm:spPr/>
      <dgm:t>
        <a:bodyPr/>
        <a:lstStyle/>
        <a:p>
          <a:endParaRPr lang="en-US"/>
        </a:p>
      </dgm:t>
    </dgm:pt>
    <dgm:pt modelId="{423430CD-32AD-4D6A-BD48-21728A6D4EBF}" type="parTrans" cxnId="{CCC9B620-0325-4C1E-8498-FB33171EDA18}">
      <dgm:prSet/>
      <dgm:spPr/>
      <dgm:t>
        <a:bodyPr/>
        <a:lstStyle/>
        <a:p>
          <a:endParaRPr lang="en-US"/>
        </a:p>
      </dgm:t>
    </dgm:pt>
    <dgm:pt modelId="{3562D12A-0448-410E-8DB4-96DC4BC72407}" type="pres">
      <dgm:prSet presAssocID="{21883BEE-EDEE-43EB-BC62-1C59F82C29E8}" presName="linearFlow" presStyleCnt="0">
        <dgm:presLayoutVars>
          <dgm:dir/>
          <dgm:animLvl val="lvl"/>
          <dgm:resizeHandles val="exact"/>
        </dgm:presLayoutVars>
      </dgm:prSet>
      <dgm:spPr/>
    </dgm:pt>
    <dgm:pt modelId="{46BAF1FC-5184-4F99-8504-1BB078DBCD17}" type="pres">
      <dgm:prSet presAssocID="{5FF27156-083D-4AD0-8335-549317EA8316}" presName="composite" presStyleCnt="0"/>
      <dgm:spPr/>
    </dgm:pt>
    <dgm:pt modelId="{879F02DF-833C-4D18-81E4-653D80FC25C3}" type="pres">
      <dgm:prSet presAssocID="{5FF27156-083D-4AD0-8335-549317EA8316}" presName="parentText" presStyleLbl="alignNode1" presStyleIdx="0" presStyleCnt="3" custScaleX="143854" custLinFactNeighborY="1502">
        <dgm:presLayoutVars>
          <dgm:chMax val="1"/>
          <dgm:bulletEnabled val="1"/>
        </dgm:presLayoutVars>
      </dgm:prSet>
      <dgm:spPr/>
    </dgm:pt>
    <dgm:pt modelId="{2B23731F-F70C-4B92-BAB3-86D0D0F8253F}" type="pres">
      <dgm:prSet presAssocID="{5FF27156-083D-4AD0-8335-549317EA8316}" presName="descendantText" presStyleLbl="alignAcc1" presStyleIdx="0" presStyleCnt="3" custScaleX="94227">
        <dgm:presLayoutVars>
          <dgm:bulletEnabled val="1"/>
        </dgm:presLayoutVars>
      </dgm:prSet>
      <dgm:spPr/>
    </dgm:pt>
    <dgm:pt modelId="{12228B23-C12E-41D9-A97F-45324EEE1290}" type="pres">
      <dgm:prSet presAssocID="{83A3CB02-D010-4C7A-B2A6-5E24CB534E13}" presName="sp" presStyleCnt="0"/>
      <dgm:spPr/>
    </dgm:pt>
    <dgm:pt modelId="{F76998F9-A7C3-44CE-BF57-8399D4D2EABB}" type="pres">
      <dgm:prSet presAssocID="{2F857989-8F4B-4090-8829-934FA707BF61}" presName="composite" presStyleCnt="0"/>
      <dgm:spPr/>
    </dgm:pt>
    <dgm:pt modelId="{6BB766B0-0FDF-47F6-8690-D415D442D39B}" type="pres">
      <dgm:prSet presAssocID="{2F857989-8F4B-4090-8829-934FA707BF61}" presName="parentText" presStyleLbl="alignNode1" presStyleIdx="1" presStyleCnt="3" custScaleX="142280">
        <dgm:presLayoutVars>
          <dgm:chMax val="1"/>
          <dgm:bulletEnabled val="1"/>
        </dgm:presLayoutVars>
      </dgm:prSet>
      <dgm:spPr/>
    </dgm:pt>
    <dgm:pt modelId="{C09EC32A-8165-471B-BF7A-E6848FCDB520}" type="pres">
      <dgm:prSet presAssocID="{2F857989-8F4B-4090-8829-934FA707BF61}" presName="descendantText" presStyleLbl="alignAcc1" presStyleIdx="1" presStyleCnt="3" custScaleX="93839">
        <dgm:presLayoutVars>
          <dgm:bulletEnabled val="1"/>
        </dgm:presLayoutVars>
      </dgm:prSet>
      <dgm:spPr/>
    </dgm:pt>
    <dgm:pt modelId="{CABA17EE-A490-4427-8C79-E8544FF14BED}" type="pres">
      <dgm:prSet presAssocID="{037D5DFC-9F70-4302-9264-B650056932BE}" presName="sp" presStyleCnt="0"/>
      <dgm:spPr/>
    </dgm:pt>
    <dgm:pt modelId="{2CA70E55-3B69-4518-BDBD-B5230E6F5955}" type="pres">
      <dgm:prSet presAssocID="{8AFF1D4F-03F4-4E4A-8D5C-84FC5A1FFA44}" presName="composite" presStyleCnt="0"/>
      <dgm:spPr/>
    </dgm:pt>
    <dgm:pt modelId="{5D77B90A-7705-41AD-B0EE-F51E4FEABA07}" type="pres">
      <dgm:prSet presAssocID="{8AFF1D4F-03F4-4E4A-8D5C-84FC5A1FFA44}" presName="parentText" presStyleLbl="alignNode1" presStyleIdx="2" presStyleCnt="3" custScaleX="140663">
        <dgm:presLayoutVars>
          <dgm:chMax val="1"/>
          <dgm:bulletEnabled val="1"/>
        </dgm:presLayoutVars>
      </dgm:prSet>
      <dgm:spPr/>
    </dgm:pt>
    <dgm:pt modelId="{B9935DBC-4C79-4300-BD80-BE1D964F518F}" type="pres">
      <dgm:prSet presAssocID="{8AFF1D4F-03F4-4E4A-8D5C-84FC5A1FFA44}" presName="descendantText" presStyleLbl="alignAcc1" presStyleIdx="2" presStyleCnt="3" custScaleX="93264" custLinFactNeighborX="-230" custLinFactNeighborY="0">
        <dgm:presLayoutVars>
          <dgm:bulletEnabled val="1"/>
        </dgm:presLayoutVars>
      </dgm:prSet>
      <dgm:spPr/>
    </dgm:pt>
  </dgm:ptLst>
  <dgm:cxnLst>
    <dgm:cxn modelId="{CCC9B620-0325-4C1E-8498-FB33171EDA18}" srcId="{21883BEE-EDEE-43EB-BC62-1C59F82C29E8}" destId="{2F857989-8F4B-4090-8829-934FA707BF61}" srcOrd="1" destOrd="0" parTransId="{423430CD-32AD-4D6A-BD48-21728A6D4EBF}" sibTransId="{037D5DFC-9F70-4302-9264-B650056932BE}"/>
    <dgm:cxn modelId="{3CE77E31-316D-4244-BEA2-B8CC629AD942}" srcId="{2F857989-8F4B-4090-8829-934FA707BF61}" destId="{0D94CDA5-4305-44EC-8F72-CE41E0BF6725}" srcOrd="0" destOrd="0" parTransId="{9ADB74BC-E85B-46B1-8384-BD9BAC2E7908}" sibTransId="{3E9CE0B1-9AE6-4C3D-B9F6-0CA7267F028F}"/>
    <dgm:cxn modelId="{608A1E3F-FC03-4141-BBCD-0454F2E19DE4}" type="presOf" srcId="{5FF27156-083D-4AD0-8335-549317EA8316}" destId="{879F02DF-833C-4D18-81E4-653D80FC25C3}" srcOrd="0" destOrd="0" presId="urn:microsoft.com/office/officeart/2005/8/layout/chevron2"/>
    <dgm:cxn modelId="{25F3136E-28C5-4BD1-B8FC-702D37ED5614}" type="presOf" srcId="{8AFF1D4F-03F4-4E4A-8D5C-84FC5A1FFA44}" destId="{5D77B90A-7705-41AD-B0EE-F51E4FEABA07}" srcOrd="0" destOrd="0" presId="urn:microsoft.com/office/officeart/2005/8/layout/chevron2"/>
    <dgm:cxn modelId="{153DD74E-7E20-4395-BD8F-CB7517EAC412}" type="presOf" srcId="{2F857989-8F4B-4090-8829-934FA707BF61}" destId="{6BB766B0-0FDF-47F6-8690-D415D442D39B}" srcOrd="0" destOrd="0" presId="urn:microsoft.com/office/officeart/2005/8/layout/chevron2"/>
    <dgm:cxn modelId="{9A8EB257-DF62-4583-93BB-65DD79054820}" type="presOf" srcId="{FFA64F03-2B74-4D83-B2A0-5C89AF1C2265}" destId="{2B23731F-F70C-4B92-BAB3-86D0D0F8253F}" srcOrd="0" destOrd="0" presId="urn:microsoft.com/office/officeart/2005/8/layout/chevron2"/>
    <dgm:cxn modelId="{89554E7C-57E9-431F-A31E-F08831D6711E}" type="presOf" srcId="{21883BEE-EDEE-43EB-BC62-1C59F82C29E8}" destId="{3562D12A-0448-410E-8DB4-96DC4BC72407}" srcOrd="0" destOrd="0" presId="urn:microsoft.com/office/officeart/2005/8/layout/chevron2"/>
    <dgm:cxn modelId="{599EE6B1-09B1-4759-9EEE-BBE6EA931AB3}" srcId="{21883BEE-EDEE-43EB-BC62-1C59F82C29E8}" destId="{5FF27156-083D-4AD0-8335-549317EA8316}" srcOrd="0" destOrd="0" parTransId="{88E6D867-C99E-48EB-8D80-B6FF0923B114}" sibTransId="{83A3CB02-D010-4C7A-B2A6-5E24CB534E13}"/>
    <dgm:cxn modelId="{D79DD1B3-7EAB-48AC-861B-4040EBCFA956}" type="presOf" srcId="{C8FA44B7-C5F8-43B8-A8D7-48ECE4FDAF98}" destId="{B9935DBC-4C79-4300-BD80-BE1D964F518F}" srcOrd="0" destOrd="0" presId="urn:microsoft.com/office/officeart/2005/8/layout/chevron2"/>
    <dgm:cxn modelId="{A83A88D1-545B-491A-A53C-25DF9B729B7E}" type="presOf" srcId="{0D94CDA5-4305-44EC-8F72-CE41E0BF6725}" destId="{C09EC32A-8165-471B-BF7A-E6848FCDB520}" srcOrd="0" destOrd="0" presId="urn:microsoft.com/office/officeart/2005/8/layout/chevron2"/>
    <dgm:cxn modelId="{9C0B1DD6-E616-4C95-97FD-687AF564D719}" srcId="{21883BEE-EDEE-43EB-BC62-1C59F82C29E8}" destId="{8AFF1D4F-03F4-4E4A-8D5C-84FC5A1FFA44}" srcOrd="2" destOrd="0" parTransId="{EE0F29BF-FE8A-43CA-BA9A-DD86964109CC}" sibTransId="{2D39BB28-DA10-4221-958A-F597559721C0}"/>
    <dgm:cxn modelId="{67E7FAE1-1C7C-4A73-99E8-665D7BBA0CA8}" srcId="{8AFF1D4F-03F4-4E4A-8D5C-84FC5A1FFA44}" destId="{C8FA44B7-C5F8-43B8-A8D7-48ECE4FDAF98}" srcOrd="0" destOrd="0" parTransId="{3DA93D96-6571-48DF-9521-4F71AC62DAEB}" sibTransId="{5DDCA4BC-B4F5-477C-A85A-8BB9944FF12D}"/>
    <dgm:cxn modelId="{0CF7E0F7-C684-4C74-9B94-0285087A7970}" srcId="{5FF27156-083D-4AD0-8335-549317EA8316}" destId="{FFA64F03-2B74-4D83-B2A0-5C89AF1C2265}" srcOrd="0" destOrd="0" parTransId="{ADC7C2D5-76A8-42DD-96E6-F6B1AFF5EA0F}" sibTransId="{88548B85-7B41-4CAF-AA4E-6B363B8949B3}"/>
    <dgm:cxn modelId="{1A9D01F8-3D72-4407-B022-6E4A7E393E9D}" type="presParOf" srcId="{3562D12A-0448-410E-8DB4-96DC4BC72407}" destId="{46BAF1FC-5184-4F99-8504-1BB078DBCD17}" srcOrd="0" destOrd="0" presId="urn:microsoft.com/office/officeart/2005/8/layout/chevron2"/>
    <dgm:cxn modelId="{A117933C-376D-4456-A1AD-4B745E096364}" type="presParOf" srcId="{46BAF1FC-5184-4F99-8504-1BB078DBCD17}" destId="{879F02DF-833C-4D18-81E4-653D80FC25C3}" srcOrd="0" destOrd="0" presId="urn:microsoft.com/office/officeart/2005/8/layout/chevron2"/>
    <dgm:cxn modelId="{BA53FE08-E35F-45E2-945F-0C8212075E54}" type="presParOf" srcId="{46BAF1FC-5184-4F99-8504-1BB078DBCD17}" destId="{2B23731F-F70C-4B92-BAB3-86D0D0F8253F}" srcOrd="1" destOrd="0" presId="urn:microsoft.com/office/officeart/2005/8/layout/chevron2"/>
    <dgm:cxn modelId="{10F39411-01BB-421F-B64B-222BFB523CC3}" type="presParOf" srcId="{3562D12A-0448-410E-8DB4-96DC4BC72407}" destId="{12228B23-C12E-41D9-A97F-45324EEE1290}" srcOrd="1" destOrd="0" presId="urn:microsoft.com/office/officeart/2005/8/layout/chevron2"/>
    <dgm:cxn modelId="{C9A9742B-3AC1-4809-85D6-977626F1A382}" type="presParOf" srcId="{3562D12A-0448-410E-8DB4-96DC4BC72407}" destId="{F76998F9-A7C3-44CE-BF57-8399D4D2EABB}" srcOrd="2" destOrd="0" presId="urn:microsoft.com/office/officeart/2005/8/layout/chevron2"/>
    <dgm:cxn modelId="{C6B972B8-4148-4472-8EDA-0D67A6788ACE}" type="presParOf" srcId="{F76998F9-A7C3-44CE-BF57-8399D4D2EABB}" destId="{6BB766B0-0FDF-47F6-8690-D415D442D39B}" srcOrd="0" destOrd="0" presId="urn:microsoft.com/office/officeart/2005/8/layout/chevron2"/>
    <dgm:cxn modelId="{7EBBCA2E-9932-4851-ACE2-088DCEED9359}" type="presParOf" srcId="{F76998F9-A7C3-44CE-BF57-8399D4D2EABB}" destId="{C09EC32A-8165-471B-BF7A-E6848FCDB520}" srcOrd="1" destOrd="0" presId="urn:microsoft.com/office/officeart/2005/8/layout/chevron2"/>
    <dgm:cxn modelId="{74B83D7B-8E87-4908-BE5D-0344BC803524}" type="presParOf" srcId="{3562D12A-0448-410E-8DB4-96DC4BC72407}" destId="{CABA17EE-A490-4427-8C79-E8544FF14BED}" srcOrd="3" destOrd="0" presId="urn:microsoft.com/office/officeart/2005/8/layout/chevron2"/>
    <dgm:cxn modelId="{73CBE782-B36B-44C8-B3D7-8459FFA48174}" type="presParOf" srcId="{3562D12A-0448-410E-8DB4-96DC4BC72407}" destId="{2CA70E55-3B69-4518-BDBD-B5230E6F5955}" srcOrd="4" destOrd="0" presId="urn:microsoft.com/office/officeart/2005/8/layout/chevron2"/>
    <dgm:cxn modelId="{B227D5D8-7F92-4D88-A356-697A4B018171}" type="presParOf" srcId="{2CA70E55-3B69-4518-BDBD-B5230E6F5955}" destId="{5D77B90A-7705-41AD-B0EE-F51E4FEABA07}" srcOrd="0" destOrd="0" presId="urn:microsoft.com/office/officeart/2005/8/layout/chevron2"/>
    <dgm:cxn modelId="{94BE2474-B5EA-4232-A900-3FCEB95FD943}" type="presParOf" srcId="{2CA70E55-3B69-4518-BDBD-B5230E6F5955}" destId="{B9935DBC-4C79-4300-BD80-BE1D964F518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B55C94-711A-4075-A527-9F31FE5C5CDA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9717FFB2-0977-45B2-B5AB-3F64039E9ACB}">
      <dgm:prSet phldrT="[Text]" custT="1"/>
      <dgm:spPr/>
      <dgm:t>
        <a:bodyPr/>
        <a:lstStyle/>
        <a:p>
          <a:r>
            <a:rPr lang="en-GB" sz="2000" dirty="0">
              <a:latin typeface="Myriad Pro"/>
              <a:cs typeface="Arial" panose="020B0604020202020204" pitchFamily="34" charset="0"/>
            </a:rPr>
            <a:t>Cyber-Crime</a:t>
          </a:r>
        </a:p>
      </dgm:t>
    </dgm:pt>
    <dgm:pt modelId="{A8563B7E-5B87-46E5-96FA-007B3DA2BFF7}" type="parTrans" cxnId="{2637E146-C1FD-4585-9954-339CAD861829}">
      <dgm:prSet/>
      <dgm:spPr/>
      <dgm:t>
        <a:bodyPr/>
        <a:lstStyle/>
        <a:p>
          <a:endParaRPr lang="en-GB"/>
        </a:p>
      </dgm:t>
    </dgm:pt>
    <dgm:pt modelId="{B6AD0DA2-8C7F-4D43-BC28-D08B7C2FA62C}" type="sibTrans" cxnId="{2637E146-C1FD-4585-9954-339CAD861829}">
      <dgm:prSet/>
      <dgm:spPr/>
      <dgm:t>
        <a:bodyPr/>
        <a:lstStyle/>
        <a:p>
          <a:endParaRPr lang="en-GB"/>
        </a:p>
      </dgm:t>
    </dgm:pt>
    <dgm:pt modelId="{82703B4D-0DA6-431B-9C62-944BF8680B15}">
      <dgm:prSet custT="1"/>
      <dgm:spPr/>
      <dgm:t>
        <a:bodyPr/>
        <a:lstStyle/>
        <a:p>
          <a:r>
            <a:rPr lang="en-GB" sz="2000" dirty="0">
              <a:latin typeface="Myriad Pro"/>
            </a:rPr>
            <a:t>Rural Crime</a:t>
          </a:r>
        </a:p>
      </dgm:t>
    </dgm:pt>
    <dgm:pt modelId="{A9F4D14A-7025-4D0A-8CA8-4DD236281FAB}" type="parTrans" cxnId="{19030F39-89E0-4260-B30F-448FF8B9AC43}">
      <dgm:prSet/>
      <dgm:spPr/>
      <dgm:t>
        <a:bodyPr/>
        <a:lstStyle/>
        <a:p>
          <a:endParaRPr lang="en-GB"/>
        </a:p>
      </dgm:t>
    </dgm:pt>
    <dgm:pt modelId="{50522316-C88D-430F-95BF-A3BE6E262B4C}" type="sibTrans" cxnId="{19030F39-89E0-4260-B30F-448FF8B9AC43}">
      <dgm:prSet/>
      <dgm:spPr/>
      <dgm:t>
        <a:bodyPr/>
        <a:lstStyle/>
        <a:p>
          <a:endParaRPr lang="en-GB"/>
        </a:p>
      </dgm:t>
    </dgm:pt>
    <dgm:pt modelId="{D0645502-2FB3-455D-ACF2-2C283F2ABF4C}">
      <dgm:prSet custT="1"/>
      <dgm:spPr/>
      <dgm:t>
        <a:bodyPr/>
        <a:lstStyle/>
        <a:p>
          <a:endParaRPr lang="en-US" sz="2000" dirty="0">
            <a:latin typeface="Myriad Pro"/>
            <a:cs typeface="Arial" panose="020B0604020202020204" pitchFamily="34" charset="0"/>
          </a:endParaRPr>
        </a:p>
        <a:p>
          <a:r>
            <a:rPr lang="en-US" sz="2000" dirty="0">
              <a:latin typeface="Myriad Pro"/>
              <a:cs typeface="Arial" panose="020B0604020202020204" pitchFamily="34" charset="0"/>
            </a:rPr>
            <a:t>Officers</a:t>
          </a:r>
        </a:p>
        <a:p>
          <a:endParaRPr lang="en-GB" sz="1900" dirty="0">
            <a:latin typeface="Myriad Pro"/>
            <a:cs typeface="Arial" panose="020B0604020202020204" pitchFamily="34" charset="0"/>
          </a:endParaRPr>
        </a:p>
      </dgm:t>
    </dgm:pt>
    <dgm:pt modelId="{01D44296-F2D4-4E68-822B-F77632FB1301}" type="parTrans" cxnId="{2FB1689D-3BA2-42F2-AA4A-3F684536CFA8}">
      <dgm:prSet/>
      <dgm:spPr/>
      <dgm:t>
        <a:bodyPr/>
        <a:lstStyle/>
        <a:p>
          <a:endParaRPr lang="en-GB"/>
        </a:p>
      </dgm:t>
    </dgm:pt>
    <dgm:pt modelId="{FA5043E3-F4A7-47A3-82BC-0E3CBE337860}" type="sibTrans" cxnId="{2FB1689D-3BA2-42F2-AA4A-3F684536CFA8}">
      <dgm:prSet/>
      <dgm:spPr/>
      <dgm:t>
        <a:bodyPr/>
        <a:lstStyle/>
        <a:p>
          <a:endParaRPr lang="en-GB"/>
        </a:p>
      </dgm:t>
    </dgm:pt>
    <dgm:pt modelId="{186C0E88-C287-419A-8FC5-62E6B4917034}">
      <dgm:prSet custT="1"/>
      <dgm:spPr/>
      <dgm:t>
        <a:bodyPr/>
        <a:lstStyle/>
        <a:p>
          <a:r>
            <a:rPr lang="en-GB" sz="1400" dirty="0">
              <a:latin typeface="Myriad Pro"/>
            </a:rPr>
            <a:t>We are on track to recruit this year’s target of an additional 65 police officers to the ranks in Wiltshire by March 2021</a:t>
          </a:r>
          <a:endParaRPr lang="en-US" sz="1400" dirty="0">
            <a:latin typeface="Myriad Pro"/>
          </a:endParaRPr>
        </a:p>
      </dgm:t>
    </dgm:pt>
    <dgm:pt modelId="{575F695C-B2BB-4806-BE9F-A0E3027A7B69}" type="parTrans" cxnId="{FB8807AA-5078-43BA-A563-E4694FA818B7}">
      <dgm:prSet/>
      <dgm:spPr/>
      <dgm:t>
        <a:bodyPr/>
        <a:lstStyle/>
        <a:p>
          <a:endParaRPr lang="en-US"/>
        </a:p>
      </dgm:t>
    </dgm:pt>
    <dgm:pt modelId="{5FAAC1E3-136A-4D2A-BC66-900462FC322A}" type="sibTrans" cxnId="{FB8807AA-5078-43BA-A563-E4694FA818B7}">
      <dgm:prSet/>
      <dgm:spPr/>
      <dgm:t>
        <a:bodyPr/>
        <a:lstStyle/>
        <a:p>
          <a:endParaRPr lang="en-US"/>
        </a:p>
      </dgm:t>
    </dgm:pt>
    <dgm:pt modelId="{F1A6BC07-A2C8-413F-8F67-539120B2D2FD}">
      <dgm:prSet custT="1"/>
      <dgm:spPr/>
      <dgm:t>
        <a:bodyPr/>
        <a:lstStyle/>
        <a:p>
          <a:r>
            <a:rPr lang="en-GB" sz="1400" dirty="0">
              <a:latin typeface="Myriad Pro"/>
            </a:rPr>
            <a:t>We invested further into the Digital Investigations and Intelligence Unit to counter cyber-crime.</a:t>
          </a:r>
          <a:endParaRPr lang="en-US" sz="1400" dirty="0">
            <a:latin typeface="Myriad Pro"/>
          </a:endParaRPr>
        </a:p>
      </dgm:t>
    </dgm:pt>
    <dgm:pt modelId="{9A1A64F5-0935-4CA8-8224-E8CAD6C1C069}" type="parTrans" cxnId="{BEC73E32-F8D7-4081-B501-A6E6BC70493B}">
      <dgm:prSet/>
      <dgm:spPr/>
      <dgm:t>
        <a:bodyPr/>
        <a:lstStyle/>
        <a:p>
          <a:endParaRPr lang="en-US"/>
        </a:p>
      </dgm:t>
    </dgm:pt>
    <dgm:pt modelId="{9F1F7A32-F834-40B2-8567-DB7778F8A6EC}" type="sibTrans" cxnId="{BEC73E32-F8D7-4081-B501-A6E6BC70493B}">
      <dgm:prSet/>
      <dgm:spPr/>
      <dgm:t>
        <a:bodyPr/>
        <a:lstStyle/>
        <a:p>
          <a:endParaRPr lang="en-US"/>
        </a:p>
      </dgm:t>
    </dgm:pt>
    <dgm:pt modelId="{83DA56EF-19C3-4D81-BF2A-CDAA2FF87F19}">
      <dgm:prSet/>
      <dgm:spPr/>
      <dgm:t>
        <a:bodyPr/>
        <a:lstStyle/>
        <a:p>
          <a:endParaRPr lang="en-US" sz="2100" dirty="0"/>
        </a:p>
      </dgm:t>
    </dgm:pt>
    <dgm:pt modelId="{22B16901-5740-4DD8-87DB-5E228E38E7D4}" type="parTrans" cxnId="{40677CEA-D111-4628-B662-50A52EB5CE88}">
      <dgm:prSet/>
      <dgm:spPr/>
      <dgm:t>
        <a:bodyPr/>
        <a:lstStyle/>
        <a:p>
          <a:endParaRPr lang="en-US"/>
        </a:p>
      </dgm:t>
    </dgm:pt>
    <dgm:pt modelId="{83C01F49-019D-4A8C-AFB1-76903D68B831}" type="sibTrans" cxnId="{40677CEA-D111-4628-B662-50A52EB5CE88}">
      <dgm:prSet/>
      <dgm:spPr/>
      <dgm:t>
        <a:bodyPr/>
        <a:lstStyle/>
        <a:p>
          <a:endParaRPr lang="en-US"/>
        </a:p>
      </dgm:t>
    </dgm:pt>
    <dgm:pt modelId="{98679926-DBFD-4205-A5BC-6B025D98C198}">
      <dgm:prSet custT="1"/>
      <dgm:spPr/>
      <dgm:t>
        <a:bodyPr/>
        <a:lstStyle/>
        <a:p>
          <a:r>
            <a:rPr lang="en-GB" sz="1400" dirty="0">
              <a:latin typeface="Myriad Pro"/>
            </a:rPr>
            <a:t>We were able to establish the new rural crime team</a:t>
          </a:r>
          <a:endParaRPr lang="en-US" sz="1400" dirty="0">
            <a:latin typeface="Myriad Pro"/>
          </a:endParaRPr>
        </a:p>
      </dgm:t>
    </dgm:pt>
    <dgm:pt modelId="{283FB231-C80F-486C-A652-CC93AC693CAB}" type="parTrans" cxnId="{F180B848-D717-41F4-BD95-1A2EDC43AE6A}">
      <dgm:prSet/>
      <dgm:spPr/>
      <dgm:t>
        <a:bodyPr/>
        <a:lstStyle/>
        <a:p>
          <a:endParaRPr lang="en-US"/>
        </a:p>
      </dgm:t>
    </dgm:pt>
    <dgm:pt modelId="{BA9A9701-165B-4E48-AE36-59D81EB42FB2}" type="sibTrans" cxnId="{F180B848-D717-41F4-BD95-1A2EDC43AE6A}">
      <dgm:prSet/>
      <dgm:spPr/>
      <dgm:t>
        <a:bodyPr/>
        <a:lstStyle/>
        <a:p>
          <a:endParaRPr lang="en-US"/>
        </a:p>
      </dgm:t>
    </dgm:pt>
    <dgm:pt modelId="{3BD6FFEB-87FC-4096-9DCE-F7462CDF500E}">
      <dgm:prSet custT="1"/>
      <dgm:spPr/>
      <dgm:t>
        <a:bodyPr/>
        <a:lstStyle/>
        <a:p>
          <a:endParaRPr lang="en-US" sz="2000" dirty="0">
            <a:latin typeface="Myriad Pro"/>
          </a:endParaRPr>
        </a:p>
      </dgm:t>
    </dgm:pt>
    <dgm:pt modelId="{03F5753E-FBC9-4CFD-8F96-B4FFACD6FD9F}" type="parTrans" cxnId="{213480C1-DA60-4F7E-9165-2CA19F927FD1}">
      <dgm:prSet/>
      <dgm:spPr/>
      <dgm:t>
        <a:bodyPr/>
        <a:lstStyle/>
        <a:p>
          <a:endParaRPr lang="en-US"/>
        </a:p>
      </dgm:t>
    </dgm:pt>
    <dgm:pt modelId="{09152303-85C2-40B5-94F2-F0340431A45C}" type="sibTrans" cxnId="{213480C1-DA60-4F7E-9165-2CA19F927FD1}">
      <dgm:prSet/>
      <dgm:spPr/>
      <dgm:t>
        <a:bodyPr/>
        <a:lstStyle/>
        <a:p>
          <a:endParaRPr lang="en-US"/>
        </a:p>
      </dgm:t>
    </dgm:pt>
    <dgm:pt modelId="{FFC5C5D3-FD6D-40B7-9A24-EDCB2A079836}">
      <dgm:prSet custT="1"/>
      <dgm:spPr/>
      <dgm:t>
        <a:bodyPr/>
        <a:lstStyle/>
        <a:p>
          <a:r>
            <a:rPr lang="en-GB" sz="1400" dirty="0">
              <a:latin typeface="Myriad Pro"/>
            </a:rPr>
            <a:t>This will take our officer numbers from 934 at its lowest to 1,050, the highest number of Wiltshire Police officers in six years.  The additional 46 officers in 2021/22 would see officer numbers rise to 1,096 by March 2022.</a:t>
          </a:r>
          <a:endParaRPr lang="en-US" sz="1400" dirty="0">
            <a:latin typeface="Myriad Pro"/>
          </a:endParaRPr>
        </a:p>
      </dgm:t>
    </dgm:pt>
    <dgm:pt modelId="{83FCD4A2-9B9B-48EE-A571-38410F4F2D30}" type="parTrans" cxnId="{AD28F5BD-28F9-43E4-9321-A903B93C762C}">
      <dgm:prSet/>
      <dgm:spPr/>
      <dgm:t>
        <a:bodyPr/>
        <a:lstStyle/>
        <a:p>
          <a:endParaRPr lang="en-GB"/>
        </a:p>
      </dgm:t>
    </dgm:pt>
    <dgm:pt modelId="{512B2683-9C68-4682-9FF1-15A59DB77CA5}" type="sibTrans" cxnId="{AD28F5BD-28F9-43E4-9321-A903B93C762C}">
      <dgm:prSet/>
      <dgm:spPr/>
      <dgm:t>
        <a:bodyPr/>
        <a:lstStyle/>
        <a:p>
          <a:endParaRPr lang="en-GB"/>
        </a:p>
      </dgm:t>
    </dgm:pt>
    <dgm:pt modelId="{CED4DD7D-6F1E-4E79-8B13-B9D407BB9ADA}">
      <dgm:prSet custT="1"/>
      <dgm:spPr/>
      <dgm:t>
        <a:bodyPr/>
        <a:lstStyle/>
        <a:p>
          <a:endParaRPr lang="en-US" sz="1400" dirty="0">
            <a:latin typeface="Myriad Pro"/>
          </a:endParaRPr>
        </a:p>
      </dgm:t>
    </dgm:pt>
    <dgm:pt modelId="{5F7F0107-F628-4360-A369-2FFB5F9B45DF}" type="parTrans" cxnId="{5B0B8137-1446-4C82-9987-72D679C01778}">
      <dgm:prSet/>
      <dgm:spPr/>
      <dgm:t>
        <a:bodyPr/>
        <a:lstStyle/>
        <a:p>
          <a:endParaRPr lang="en-GB"/>
        </a:p>
      </dgm:t>
    </dgm:pt>
    <dgm:pt modelId="{C7260C60-7B97-4312-9241-8783D4920360}" type="sibTrans" cxnId="{5B0B8137-1446-4C82-9987-72D679C01778}">
      <dgm:prSet/>
      <dgm:spPr/>
      <dgm:t>
        <a:bodyPr/>
        <a:lstStyle/>
        <a:p>
          <a:endParaRPr lang="en-GB"/>
        </a:p>
      </dgm:t>
    </dgm:pt>
    <dgm:pt modelId="{E336B684-D36D-45D7-A598-AB64B1E40EC4}">
      <dgm:prSet custT="1"/>
      <dgm:spPr/>
      <dgm:t>
        <a:bodyPr/>
        <a:lstStyle/>
        <a:p>
          <a:r>
            <a:rPr lang="en-GB" sz="1400" dirty="0">
              <a:latin typeface="Myriad Pro"/>
            </a:rPr>
            <a:t>Made up of one sergeant, three constables and 35 community policing team officers who work as Wildlife and Heritage Crime Officers. An Inspector acts as a tactical lead in addition to members of our Special Constabulary who are used on pre-planned operations.</a:t>
          </a:r>
          <a:endParaRPr lang="en-US" sz="1400" dirty="0">
            <a:latin typeface="Myriad Pro"/>
          </a:endParaRPr>
        </a:p>
      </dgm:t>
    </dgm:pt>
    <dgm:pt modelId="{7B718E80-710E-4DBE-961D-768ABD672C53}" type="parTrans" cxnId="{DEBB412A-39B3-4726-A87B-6A4D683D9D42}">
      <dgm:prSet/>
      <dgm:spPr/>
      <dgm:t>
        <a:bodyPr/>
        <a:lstStyle/>
        <a:p>
          <a:endParaRPr lang="en-GB"/>
        </a:p>
      </dgm:t>
    </dgm:pt>
    <dgm:pt modelId="{1F0688F0-6E6E-4E87-8CDC-E137BF62EED5}" type="sibTrans" cxnId="{DEBB412A-39B3-4726-A87B-6A4D683D9D42}">
      <dgm:prSet/>
      <dgm:spPr/>
      <dgm:t>
        <a:bodyPr/>
        <a:lstStyle/>
        <a:p>
          <a:endParaRPr lang="en-GB"/>
        </a:p>
      </dgm:t>
    </dgm:pt>
    <dgm:pt modelId="{F1742C16-0C90-4A7E-830A-EF1E6C1FD5EF}">
      <dgm:prSet custT="1"/>
      <dgm:spPr/>
      <dgm:t>
        <a:bodyPr/>
        <a:lstStyle/>
        <a:p>
          <a:endParaRPr lang="en-US" sz="1400" dirty="0">
            <a:latin typeface="Myriad Pro"/>
          </a:endParaRPr>
        </a:p>
      </dgm:t>
    </dgm:pt>
    <dgm:pt modelId="{CAFA16D3-F29F-4CC1-81E8-D46CC8669AAB}" type="parTrans" cxnId="{1C0C6978-5CEE-4E50-92AD-25A0C6B5149C}">
      <dgm:prSet/>
      <dgm:spPr/>
      <dgm:t>
        <a:bodyPr/>
        <a:lstStyle/>
        <a:p>
          <a:endParaRPr lang="en-GB"/>
        </a:p>
      </dgm:t>
    </dgm:pt>
    <dgm:pt modelId="{79B6E21C-985A-4068-96E1-ACBE34CBD0CF}" type="sibTrans" cxnId="{1C0C6978-5CEE-4E50-92AD-25A0C6B5149C}">
      <dgm:prSet/>
      <dgm:spPr/>
      <dgm:t>
        <a:bodyPr/>
        <a:lstStyle/>
        <a:p>
          <a:endParaRPr lang="en-GB"/>
        </a:p>
      </dgm:t>
    </dgm:pt>
    <dgm:pt modelId="{19BFAB3E-2A32-4A88-AF98-642CA2E46F1F}" type="pres">
      <dgm:prSet presAssocID="{3BB55C94-711A-4075-A527-9F31FE5C5CDA}" presName="Name0" presStyleCnt="0">
        <dgm:presLayoutVars>
          <dgm:dir/>
          <dgm:animLvl val="lvl"/>
          <dgm:resizeHandles val="exact"/>
        </dgm:presLayoutVars>
      </dgm:prSet>
      <dgm:spPr/>
    </dgm:pt>
    <dgm:pt modelId="{49AA945A-5CFD-4C03-AD49-83169F4937DE}" type="pres">
      <dgm:prSet presAssocID="{82703B4D-0DA6-431B-9C62-944BF8680B15}" presName="composite" presStyleCnt="0"/>
      <dgm:spPr/>
    </dgm:pt>
    <dgm:pt modelId="{8845C631-3D49-4020-83D8-E2A1ACC46EC1}" type="pres">
      <dgm:prSet presAssocID="{82703B4D-0DA6-431B-9C62-944BF8680B1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D3182639-4A53-4399-8900-CA9B59AB55C4}" type="pres">
      <dgm:prSet presAssocID="{82703B4D-0DA6-431B-9C62-944BF8680B15}" presName="desTx" presStyleLbl="alignAccFollowNode1" presStyleIdx="0" presStyleCnt="3">
        <dgm:presLayoutVars>
          <dgm:bulletEnabled val="1"/>
        </dgm:presLayoutVars>
      </dgm:prSet>
      <dgm:spPr/>
    </dgm:pt>
    <dgm:pt modelId="{E800E286-97B9-4784-8EFC-AB02E074B544}" type="pres">
      <dgm:prSet presAssocID="{50522316-C88D-430F-95BF-A3BE6E262B4C}" presName="space" presStyleCnt="0"/>
      <dgm:spPr/>
    </dgm:pt>
    <dgm:pt modelId="{46F13DED-4924-4A0C-99F4-3A422A900D37}" type="pres">
      <dgm:prSet presAssocID="{D0645502-2FB3-455D-ACF2-2C283F2ABF4C}" presName="composite" presStyleCnt="0"/>
      <dgm:spPr/>
    </dgm:pt>
    <dgm:pt modelId="{70755B54-4E87-4C21-A5BF-81BF76B7C714}" type="pres">
      <dgm:prSet presAssocID="{D0645502-2FB3-455D-ACF2-2C283F2ABF4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84F187C1-5F13-4840-9FF2-86544FF040FD}" type="pres">
      <dgm:prSet presAssocID="{D0645502-2FB3-455D-ACF2-2C283F2ABF4C}" presName="desTx" presStyleLbl="alignAccFollowNode1" presStyleIdx="1" presStyleCnt="3">
        <dgm:presLayoutVars>
          <dgm:bulletEnabled val="1"/>
        </dgm:presLayoutVars>
      </dgm:prSet>
      <dgm:spPr/>
    </dgm:pt>
    <dgm:pt modelId="{A8A149B6-E7D1-4479-911B-B050FC022157}" type="pres">
      <dgm:prSet presAssocID="{FA5043E3-F4A7-47A3-82BC-0E3CBE337860}" presName="space" presStyleCnt="0"/>
      <dgm:spPr/>
    </dgm:pt>
    <dgm:pt modelId="{452B99F6-A3E1-40F4-B0F9-F34C225A07CC}" type="pres">
      <dgm:prSet presAssocID="{9717FFB2-0977-45B2-B5AB-3F64039E9ACB}" presName="composite" presStyleCnt="0"/>
      <dgm:spPr/>
    </dgm:pt>
    <dgm:pt modelId="{7931D25D-C711-4998-9851-7EC1AE743655}" type="pres">
      <dgm:prSet presAssocID="{9717FFB2-0977-45B2-B5AB-3F64039E9AC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7F835D32-7A95-41B6-BA84-C879A7175703}" type="pres">
      <dgm:prSet presAssocID="{9717FFB2-0977-45B2-B5AB-3F64039E9ACB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4C54970A-A844-4282-82E5-7C9AC0259F61}" type="presOf" srcId="{98679926-DBFD-4205-A5BC-6B025D98C198}" destId="{D3182639-4A53-4399-8900-CA9B59AB55C4}" srcOrd="0" destOrd="0" presId="urn:microsoft.com/office/officeart/2005/8/layout/hList1"/>
    <dgm:cxn modelId="{6CAA0916-CE88-4226-8712-43D9B07489FB}" type="presOf" srcId="{CED4DD7D-6F1E-4E79-8B13-B9D407BB9ADA}" destId="{84F187C1-5F13-4840-9FF2-86544FF040FD}" srcOrd="0" destOrd="1" presId="urn:microsoft.com/office/officeart/2005/8/layout/hList1"/>
    <dgm:cxn modelId="{7C8B961D-570D-4D99-B061-BD1E5D1D3044}" type="presOf" srcId="{82703B4D-0DA6-431B-9C62-944BF8680B15}" destId="{8845C631-3D49-4020-83D8-E2A1ACC46EC1}" srcOrd="0" destOrd="0" presId="urn:microsoft.com/office/officeart/2005/8/layout/hList1"/>
    <dgm:cxn modelId="{DEBB412A-39B3-4726-A87B-6A4D683D9D42}" srcId="{82703B4D-0DA6-431B-9C62-944BF8680B15}" destId="{E336B684-D36D-45D7-A598-AB64B1E40EC4}" srcOrd="2" destOrd="0" parTransId="{7B718E80-710E-4DBE-961D-768ABD672C53}" sibTransId="{1F0688F0-6E6E-4E87-8CDC-E137BF62EED5}"/>
    <dgm:cxn modelId="{210F762C-4D96-4506-BBC3-EF42B4E59F3E}" type="presOf" srcId="{83DA56EF-19C3-4D81-BF2A-CDAA2FF87F19}" destId="{7F835D32-7A95-41B6-BA84-C879A7175703}" srcOrd="0" destOrd="2" presId="urn:microsoft.com/office/officeart/2005/8/layout/hList1"/>
    <dgm:cxn modelId="{BEC73E32-F8D7-4081-B501-A6E6BC70493B}" srcId="{9717FFB2-0977-45B2-B5AB-3F64039E9ACB}" destId="{F1A6BC07-A2C8-413F-8F67-539120B2D2FD}" srcOrd="0" destOrd="0" parTransId="{9A1A64F5-0935-4CA8-8224-E8CAD6C1C069}" sibTransId="{9F1F7A32-F834-40B2-8567-DB7778F8A6EC}"/>
    <dgm:cxn modelId="{5E115E36-EAC7-4B2C-BEAE-32A4B63ECBAC}" type="presOf" srcId="{D0645502-2FB3-455D-ACF2-2C283F2ABF4C}" destId="{70755B54-4E87-4C21-A5BF-81BF76B7C714}" srcOrd="0" destOrd="0" presId="urn:microsoft.com/office/officeart/2005/8/layout/hList1"/>
    <dgm:cxn modelId="{5B0B8137-1446-4C82-9987-72D679C01778}" srcId="{D0645502-2FB3-455D-ACF2-2C283F2ABF4C}" destId="{CED4DD7D-6F1E-4E79-8B13-B9D407BB9ADA}" srcOrd="1" destOrd="0" parTransId="{5F7F0107-F628-4360-A369-2FFB5F9B45DF}" sibTransId="{C7260C60-7B97-4312-9241-8783D4920360}"/>
    <dgm:cxn modelId="{19030F39-89E0-4260-B30F-448FF8B9AC43}" srcId="{3BB55C94-711A-4075-A527-9F31FE5C5CDA}" destId="{82703B4D-0DA6-431B-9C62-944BF8680B15}" srcOrd="0" destOrd="0" parTransId="{A9F4D14A-7025-4D0A-8CA8-4DD236281FAB}" sibTransId="{50522316-C88D-430F-95BF-A3BE6E262B4C}"/>
    <dgm:cxn modelId="{A44D5D3A-93F0-4DF7-9BF2-DFA97A382272}" type="presOf" srcId="{186C0E88-C287-419A-8FC5-62E6B4917034}" destId="{84F187C1-5F13-4840-9FF2-86544FF040FD}" srcOrd="0" destOrd="0" presId="urn:microsoft.com/office/officeart/2005/8/layout/hList1"/>
    <dgm:cxn modelId="{2637E146-C1FD-4585-9954-339CAD861829}" srcId="{3BB55C94-711A-4075-A527-9F31FE5C5CDA}" destId="{9717FFB2-0977-45B2-B5AB-3F64039E9ACB}" srcOrd="2" destOrd="0" parTransId="{A8563B7E-5B87-46E5-96FA-007B3DA2BFF7}" sibTransId="{B6AD0DA2-8C7F-4D43-BC28-D08B7C2FA62C}"/>
    <dgm:cxn modelId="{F180B848-D717-41F4-BD95-1A2EDC43AE6A}" srcId="{82703B4D-0DA6-431B-9C62-944BF8680B15}" destId="{98679926-DBFD-4205-A5BC-6B025D98C198}" srcOrd="0" destOrd="0" parTransId="{283FB231-C80F-486C-A652-CC93AC693CAB}" sibTransId="{BA9A9701-165B-4E48-AE36-59D81EB42FB2}"/>
    <dgm:cxn modelId="{1C0C6978-5CEE-4E50-92AD-25A0C6B5149C}" srcId="{82703B4D-0DA6-431B-9C62-944BF8680B15}" destId="{F1742C16-0C90-4A7E-830A-EF1E6C1FD5EF}" srcOrd="1" destOrd="0" parTransId="{CAFA16D3-F29F-4CC1-81E8-D46CC8669AAB}" sibTransId="{79B6E21C-985A-4068-96E1-ACBE34CBD0CF}"/>
    <dgm:cxn modelId="{75718B7F-E1E9-4EF8-B99B-7A9A7AD12CBD}" type="presOf" srcId="{F1742C16-0C90-4A7E-830A-EF1E6C1FD5EF}" destId="{D3182639-4A53-4399-8900-CA9B59AB55C4}" srcOrd="0" destOrd="1" presId="urn:microsoft.com/office/officeart/2005/8/layout/hList1"/>
    <dgm:cxn modelId="{4440F083-C32E-4DDD-B4CB-B7EEFE861F99}" type="presOf" srcId="{FFC5C5D3-FD6D-40B7-9A24-EDCB2A079836}" destId="{84F187C1-5F13-4840-9FF2-86544FF040FD}" srcOrd="0" destOrd="2" presId="urn:microsoft.com/office/officeart/2005/8/layout/hList1"/>
    <dgm:cxn modelId="{2FB1689D-3BA2-42F2-AA4A-3F684536CFA8}" srcId="{3BB55C94-711A-4075-A527-9F31FE5C5CDA}" destId="{D0645502-2FB3-455D-ACF2-2C283F2ABF4C}" srcOrd="1" destOrd="0" parTransId="{01D44296-F2D4-4E68-822B-F77632FB1301}" sibTransId="{FA5043E3-F4A7-47A3-82BC-0E3CBE337860}"/>
    <dgm:cxn modelId="{2AAEF69F-2666-4F0F-9FD1-198DC1B8AECD}" type="presOf" srcId="{E336B684-D36D-45D7-A598-AB64B1E40EC4}" destId="{D3182639-4A53-4399-8900-CA9B59AB55C4}" srcOrd="0" destOrd="2" presId="urn:microsoft.com/office/officeart/2005/8/layout/hList1"/>
    <dgm:cxn modelId="{05FFFBA2-942F-4B5B-A509-D8866C350B70}" type="presOf" srcId="{3BD6FFEB-87FC-4096-9DCE-F7462CDF500E}" destId="{7F835D32-7A95-41B6-BA84-C879A7175703}" srcOrd="0" destOrd="1" presId="urn:microsoft.com/office/officeart/2005/8/layout/hList1"/>
    <dgm:cxn modelId="{FB8807AA-5078-43BA-A563-E4694FA818B7}" srcId="{D0645502-2FB3-455D-ACF2-2C283F2ABF4C}" destId="{186C0E88-C287-419A-8FC5-62E6B4917034}" srcOrd="0" destOrd="0" parTransId="{575F695C-B2BB-4806-BE9F-A0E3027A7B69}" sibTransId="{5FAAC1E3-136A-4D2A-BC66-900462FC322A}"/>
    <dgm:cxn modelId="{D78633B3-E2F2-478D-8C4A-2CC9C795660F}" type="presOf" srcId="{9717FFB2-0977-45B2-B5AB-3F64039E9ACB}" destId="{7931D25D-C711-4998-9851-7EC1AE743655}" srcOrd="0" destOrd="0" presId="urn:microsoft.com/office/officeart/2005/8/layout/hList1"/>
    <dgm:cxn modelId="{AD28F5BD-28F9-43E4-9321-A903B93C762C}" srcId="{D0645502-2FB3-455D-ACF2-2C283F2ABF4C}" destId="{FFC5C5D3-FD6D-40B7-9A24-EDCB2A079836}" srcOrd="2" destOrd="0" parTransId="{83FCD4A2-9B9B-48EE-A571-38410F4F2D30}" sibTransId="{512B2683-9C68-4682-9FF1-15A59DB77CA5}"/>
    <dgm:cxn modelId="{213480C1-DA60-4F7E-9165-2CA19F927FD1}" srcId="{9717FFB2-0977-45B2-B5AB-3F64039E9ACB}" destId="{3BD6FFEB-87FC-4096-9DCE-F7462CDF500E}" srcOrd="1" destOrd="0" parTransId="{03F5753E-FBC9-4CFD-8F96-B4FFACD6FD9F}" sibTransId="{09152303-85C2-40B5-94F2-F0340431A45C}"/>
    <dgm:cxn modelId="{B09E1FCD-AEE7-46A8-A85E-CF41212FEC85}" type="presOf" srcId="{3BB55C94-711A-4075-A527-9F31FE5C5CDA}" destId="{19BFAB3E-2A32-4A88-AF98-642CA2E46F1F}" srcOrd="0" destOrd="0" presId="urn:microsoft.com/office/officeart/2005/8/layout/hList1"/>
    <dgm:cxn modelId="{7B7172D5-C5C8-49FD-A293-B50D156B3D7B}" type="presOf" srcId="{F1A6BC07-A2C8-413F-8F67-539120B2D2FD}" destId="{7F835D32-7A95-41B6-BA84-C879A7175703}" srcOrd="0" destOrd="0" presId="urn:microsoft.com/office/officeart/2005/8/layout/hList1"/>
    <dgm:cxn modelId="{40677CEA-D111-4628-B662-50A52EB5CE88}" srcId="{9717FFB2-0977-45B2-B5AB-3F64039E9ACB}" destId="{83DA56EF-19C3-4D81-BF2A-CDAA2FF87F19}" srcOrd="2" destOrd="0" parTransId="{22B16901-5740-4DD8-87DB-5E228E38E7D4}" sibTransId="{83C01F49-019D-4A8C-AFB1-76903D68B831}"/>
    <dgm:cxn modelId="{C1C62C2B-6D49-4B58-89D6-9B907DC6BCB2}" type="presParOf" srcId="{19BFAB3E-2A32-4A88-AF98-642CA2E46F1F}" destId="{49AA945A-5CFD-4C03-AD49-83169F4937DE}" srcOrd="0" destOrd="0" presId="urn:microsoft.com/office/officeart/2005/8/layout/hList1"/>
    <dgm:cxn modelId="{27793A21-A596-4656-A5D5-78E4EAFAD816}" type="presParOf" srcId="{49AA945A-5CFD-4C03-AD49-83169F4937DE}" destId="{8845C631-3D49-4020-83D8-E2A1ACC46EC1}" srcOrd="0" destOrd="0" presId="urn:microsoft.com/office/officeart/2005/8/layout/hList1"/>
    <dgm:cxn modelId="{7450E0AA-64CC-4D2C-812C-2822F6064264}" type="presParOf" srcId="{49AA945A-5CFD-4C03-AD49-83169F4937DE}" destId="{D3182639-4A53-4399-8900-CA9B59AB55C4}" srcOrd="1" destOrd="0" presId="urn:microsoft.com/office/officeart/2005/8/layout/hList1"/>
    <dgm:cxn modelId="{F40808CA-687F-477B-84D4-E2D504031627}" type="presParOf" srcId="{19BFAB3E-2A32-4A88-AF98-642CA2E46F1F}" destId="{E800E286-97B9-4784-8EFC-AB02E074B544}" srcOrd="1" destOrd="0" presId="urn:microsoft.com/office/officeart/2005/8/layout/hList1"/>
    <dgm:cxn modelId="{ABC2F87B-AC5B-4D01-8C76-1D7BC84462DA}" type="presParOf" srcId="{19BFAB3E-2A32-4A88-AF98-642CA2E46F1F}" destId="{46F13DED-4924-4A0C-99F4-3A422A900D37}" srcOrd="2" destOrd="0" presId="urn:microsoft.com/office/officeart/2005/8/layout/hList1"/>
    <dgm:cxn modelId="{F2B81CCB-CED7-4047-9A20-E38CF26E9E6C}" type="presParOf" srcId="{46F13DED-4924-4A0C-99F4-3A422A900D37}" destId="{70755B54-4E87-4C21-A5BF-81BF76B7C714}" srcOrd="0" destOrd="0" presId="urn:microsoft.com/office/officeart/2005/8/layout/hList1"/>
    <dgm:cxn modelId="{28C28FF1-6C29-474B-8D49-07C9BBAE44FA}" type="presParOf" srcId="{46F13DED-4924-4A0C-99F4-3A422A900D37}" destId="{84F187C1-5F13-4840-9FF2-86544FF040FD}" srcOrd="1" destOrd="0" presId="urn:microsoft.com/office/officeart/2005/8/layout/hList1"/>
    <dgm:cxn modelId="{883859EB-6AC3-4EEF-89A4-696A6FBAB98A}" type="presParOf" srcId="{19BFAB3E-2A32-4A88-AF98-642CA2E46F1F}" destId="{A8A149B6-E7D1-4479-911B-B050FC022157}" srcOrd="3" destOrd="0" presId="urn:microsoft.com/office/officeart/2005/8/layout/hList1"/>
    <dgm:cxn modelId="{E2A8D451-7C29-4416-8C11-2C16FEEC94E4}" type="presParOf" srcId="{19BFAB3E-2A32-4A88-AF98-642CA2E46F1F}" destId="{452B99F6-A3E1-40F4-B0F9-F34C225A07CC}" srcOrd="4" destOrd="0" presId="urn:microsoft.com/office/officeart/2005/8/layout/hList1"/>
    <dgm:cxn modelId="{4F53519D-40C9-4588-B40D-9785CE05D04A}" type="presParOf" srcId="{452B99F6-A3E1-40F4-B0F9-F34C225A07CC}" destId="{7931D25D-C711-4998-9851-7EC1AE743655}" srcOrd="0" destOrd="0" presId="urn:microsoft.com/office/officeart/2005/8/layout/hList1"/>
    <dgm:cxn modelId="{E6B4EF01-A697-4774-9CD0-D2D27C048D0E}" type="presParOf" srcId="{452B99F6-A3E1-40F4-B0F9-F34C225A07CC}" destId="{7F835D32-7A95-41B6-BA84-C879A717570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9F02DF-833C-4D18-81E4-653D80FC25C3}">
      <dsp:nvSpPr>
        <dsp:cNvPr id="0" name=""/>
        <dsp:cNvSpPr/>
      </dsp:nvSpPr>
      <dsp:spPr>
        <a:xfrm rot="5400000">
          <a:off x="-1555" y="19101"/>
          <a:ext cx="1472099" cy="1482371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kern="1200" dirty="0">
            <a:latin typeface="Arial Black" panose="020B0A04020102020204" pitchFamily="34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Myriad Pro"/>
            </a:rPr>
            <a:t>Voice</a:t>
          </a:r>
          <a:endParaRPr lang="en-US" sz="1400" b="1" kern="1200" dirty="0">
            <a:latin typeface="Myriad Pro"/>
          </a:endParaRPr>
        </a:p>
      </dsp:txBody>
      <dsp:txXfrm rot="-5400000">
        <a:off x="-6691" y="24237"/>
        <a:ext cx="1482371" cy="1472099"/>
      </dsp:txXfrm>
    </dsp:sp>
    <dsp:sp modelId="{2B23731F-F70C-4B92-BAB3-86D0D0F8253F}">
      <dsp:nvSpPr>
        <dsp:cNvPr id="0" name=""/>
        <dsp:cNvSpPr/>
      </dsp:nvSpPr>
      <dsp:spPr>
        <a:xfrm rot="5400000">
          <a:off x="4453160" y="-2988735"/>
          <a:ext cx="957367" cy="693909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latin typeface="Myriad Pro"/>
              <a:cs typeface="Arial" panose="020B0604020202020204" pitchFamily="34" charset="0"/>
            </a:rPr>
            <a:t>Voice of the people of Wiltshire and Swindon </a:t>
          </a:r>
        </a:p>
      </dsp:txBody>
      <dsp:txXfrm rot="-5400000">
        <a:off x="1462298" y="48862"/>
        <a:ext cx="6892358" cy="863897"/>
      </dsp:txXfrm>
    </dsp:sp>
    <dsp:sp modelId="{6BB766B0-0FDF-47F6-8690-D415D442D39B}">
      <dsp:nvSpPr>
        <dsp:cNvPr id="0" name=""/>
        <dsp:cNvSpPr/>
      </dsp:nvSpPr>
      <dsp:spPr>
        <a:xfrm rot="5400000">
          <a:off x="-9664" y="1281481"/>
          <a:ext cx="1472099" cy="1466152"/>
        </a:xfrm>
        <a:prstGeom prst="chevron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>
            <a:latin typeface="Arial Black" panose="020B0A04020102020204" pitchFamily="34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Myriad Pro"/>
            </a:rPr>
            <a:t>Accountable</a:t>
          </a:r>
        </a:p>
      </dsp:txBody>
      <dsp:txXfrm rot="-5400000">
        <a:off x="-6690" y="2011583"/>
        <a:ext cx="1466152" cy="5947"/>
      </dsp:txXfrm>
    </dsp:sp>
    <dsp:sp modelId="{C09EC32A-8165-471B-BF7A-E6848FCDB520}">
      <dsp:nvSpPr>
        <dsp:cNvPr id="0" name=""/>
        <dsp:cNvSpPr/>
      </dsp:nvSpPr>
      <dsp:spPr>
        <a:xfrm rot="5400000">
          <a:off x="4445302" y="-1698319"/>
          <a:ext cx="956864" cy="69105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>
              <a:latin typeface="Myriad Pro"/>
              <a:cs typeface="Arial" panose="020B0604020202020204" pitchFamily="34" charset="0"/>
            </a:rPr>
            <a:t>Hold the Chief Constable and Force to account </a:t>
          </a:r>
          <a:endParaRPr lang="en-US" sz="2400" kern="1200" dirty="0">
            <a:latin typeface="Myriad Pro"/>
            <a:cs typeface="Arial" panose="020B0604020202020204" pitchFamily="34" charset="0"/>
          </a:endParaRPr>
        </a:p>
      </dsp:txBody>
      <dsp:txXfrm rot="-5400000">
        <a:off x="1468474" y="1325219"/>
        <a:ext cx="6863810" cy="863444"/>
      </dsp:txXfrm>
    </dsp:sp>
    <dsp:sp modelId="{5D77B90A-7705-41AD-B0EE-F51E4FEABA07}">
      <dsp:nvSpPr>
        <dsp:cNvPr id="0" name=""/>
        <dsp:cNvSpPr/>
      </dsp:nvSpPr>
      <dsp:spPr>
        <a:xfrm rot="5400000">
          <a:off x="-17996" y="2566193"/>
          <a:ext cx="1472099" cy="1449489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kern="1200" dirty="0">
            <a:latin typeface="Arial Black" panose="020B0A04020102020204" pitchFamily="34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Myriad Pro"/>
            </a:rPr>
            <a:t>Deliver</a:t>
          </a:r>
        </a:p>
      </dsp:txBody>
      <dsp:txXfrm rot="-5400000">
        <a:off x="-6690" y="3279633"/>
        <a:ext cx="1449489" cy="22610"/>
      </dsp:txXfrm>
    </dsp:sp>
    <dsp:sp modelId="{B9935DBC-4C79-4300-BD80-BE1D964F518F}">
      <dsp:nvSpPr>
        <dsp:cNvPr id="0" name=""/>
        <dsp:cNvSpPr/>
      </dsp:nvSpPr>
      <dsp:spPr>
        <a:xfrm rot="5400000">
          <a:off x="4420033" y="-400767"/>
          <a:ext cx="956864" cy="6868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latin typeface="Myriad Pro"/>
              <a:cs typeface="Arial" panose="020B0604020202020204" pitchFamily="34" charset="0"/>
            </a:rPr>
            <a:t>Cut</a:t>
          </a:r>
          <a:r>
            <a:rPr lang="en-US" sz="2400" kern="1200" baseline="0" dirty="0">
              <a:latin typeface="Myriad Pro"/>
              <a:cs typeface="Arial" panose="020B0604020202020204" pitchFamily="34" charset="0"/>
            </a:rPr>
            <a:t> crime and deliver effective and efficient policing </a:t>
          </a:r>
          <a:endParaRPr lang="en-US" sz="2400" kern="1200" dirty="0">
            <a:latin typeface="Myriad Pro"/>
            <a:cs typeface="Arial" panose="020B0604020202020204" pitchFamily="34" charset="0"/>
          </a:endParaRPr>
        </a:p>
      </dsp:txBody>
      <dsp:txXfrm rot="-5400000">
        <a:off x="1464378" y="2601598"/>
        <a:ext cx="6821465" cy="8634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45C631-3D49-4020-83D8-E2A1ACC46EC1}">
      <dsp:nvSpPr>
        <dsp:cNvPr id="0" name=""/>
        <dsp:cNvSpPr/>
      </dsp:nvSpPr>
      <dsp:spPr>
        <a:xfrm>
          <a:off x="2571" y="282171"/>
          <a:ext cx="2507456" cy="100298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Myriad Pro"/>
            </a:rPr>
            <a:t>Rural Crime</a:t>
          </a:r>
        </a:p>
      </dsp:txBody>
      <dsp:txXfrm>
        <a:off x="2571" y="282171"/>
        <a:ext cx="2507456" cy="1002982"/>
      </dsp:txXfrm>
    </dsp:sp>
    <dsp:sp modelId="{D3182639-4A53-4399-8900-CA9B59AB55C4}">
      <dsp:nvSpPr>
        <dsp:cNvPr id="0" name=""/>
        <dsp:cNvSpPr/>
      </dsp:nvSpPr>
      <dsp:spPr>
        <a:xfrm>
          <a:off x="2571" y="1285153"/>
          <a:ext cx="2507456" cy="345870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>
              <a:latin typeface="Myriad Pro"/>
            </a:rPr>
            <a:t>We were able to establish the new rural crime team</a:t>
          </a:r>
          <a:endParaRPr lang="en-US" sz="1400" kern="1200" dirty="0">
            <a:latin typeface="Myriad Pro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400" kern="1200" dirty="0">
            <a:latin typeface="Myriad Pro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>
              <a:latin typeface="Myriad Pro"/>
            </a:rPr>
            <a:t>Made up of one sergeant, three constables and 35 community policing team officers who work as Wildlife and Heritage Crime Officers. An Inspector acts as a tactical lead in addition to members of our Special Constabulary who are used on pre-planned operations.</a:t>
          </a:r>
          <a:endParaRPr lang="en-US" sz="1400" kern="1200" dirty="0">
            <a:latin typeface="Myriad Pro"/>
          </a:endParaRPr>
        </a:p>
      </dsp:txBody>
      <dsp:txXfrm>
        <a:off x="2571" y="1285153"/>
        <a:ext cx="2507456" cy="3458700"/>
      </dsp:txXfrm>
    </dsp:sp>
    <dsp:sp modelId="{70755B54-4E87-4C21-A5BF-81BF76B7C714}">
      <dsp:nvSpPr>
        <dsp:cNvPr id="0" name=""/>
        <dsp:cNvSpPr/>
      </dsp:nvSpPr>
      <dsp:spPr>
        <a:xfrm>
          <a:off x="2861071" y="282171"/>
          <a:ext cx="2507456" cy="1002982"/>
        </a:xfrm>
        <a:prstGeom prst="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Myriad Pro"/>
            <a:cs typeface="Arial" panose="020B0604020202020204" pitchFamily="34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Myriad Pro"/>
              <a:cs typeface="Arial" panose="020B0604020202020204" pitchFamily="34" charset="0"/>
            </a:rPr>
            <a:t>Officers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900" kern="1200" dirty="0">
            <a:latin typeface="Myriad Pro"/>
            <a:cs typeface="Arial" panose="020B0604020202020204" pitchFamily="34" charset="0"/>
          </a:endParaRPr>
        </a:p>
      </dsp:txBody>
      <dsp:txXfrm>
        <a:off x="2861071" y="282171"/>
        <a:ext cx="2507456" cy="1002982"/>
      </dsp:txXfrm>
    </dsp:sp>
    <dsp:sp modelId="{84F187C1-5F13-4840-9FF2-86544FF040FD}">
      <dsp:nvSpPr>
        <dsp:cNvPr id="0" name=""/>
        <dsp:cNvSpPr/>
      </dsp:nvSpPr>
      <dsp:spPr>
        <a:xfrm>
          <a:off x="2861071" y="1285153"/>
          <a:ext cx="2507456" cy="3458700"/>
        </a:xfrm>
        <a:prstGeom prst="rect">
          <a:avLst/>
        </a:prstGeom>
        <a:solidFill>
          <a:schemeClr val="accent4">
            <a:tint val="40000"/>
            <a:alpha val="90000"/>
            <a:hueOff val="-1972855"/>
            <a:satOff val="11079"/>
            <a:lumOff val="704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972855"/>
              <a:satOff val="11079"/>
              <a:lumOff val="7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>
              <a:latin typeface="Myriad Pro"/>
            </a:rPr>
            <a:t>We are on track to recruit this year’s target of an additional 65 police officers to the ranks in Wiltshire by March 2021</a:t>
          </a:r>
          <a:endParaRPr lang="en-US" sz="1400" kern="1200" dirty="0">
            <a:latin typeface="Myriad Pro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400" kern="1200" dirty="0">
            <a:latin typeface="Myriad Pro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>
              <a:latin typeface="Myriad Pro"/>
            </a:rPr>
            <a:t>This will take our officer numbers from 934 at its lowest to 1,050, the highest number of Wiltshire Police officers in six years.  The additional 46 officers in 2021/22 would see officer numbers rise to 1,096 by March 2022.</a:t>
          </a:r>
          <a:endParaRPr lang="en-US" sz="1400" kern="1200" dirty="0">
            <a:latin typeface="Myriad Pro"/>
          </a:endParaRPr>
        </a:p>
      </dsp:txBody>
      <dsp:txXfrm>
        <a:off x="2861071" y="1285153"/>
        <a:ext cx="2507456" cy="3458700"/>
      </dsp:txXfrm>
    </dsp:sp>
    <dsp:sp modelId="{7931D25D-C711-4998-9851-7EC1AE743655}">
      <dsp:nvSpPr>
        <dsp:cNvPr id="0" name=""/>
        <dsp:cNvSpPr/>
      </dsp:nvSpPr>
      <dsp:spPr>
        <a:xfrm>
          <a:off x="5719571" y="282171"/>
          <a:ext cx="2507456" cy="1002982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Myriad Pro"/>
              <a:cs typeface="Arial" panose="020B0604020202020204" pitchFamily="34" charset="0"/>
            </a:rPr>
            <a:t>Cyber-Crime</a:t>
          </a:r>
        </a:p>
      </dsp:txBody>
      <dsp:txXfrm>
        <a:off x="5719571" y="282171"/>
        <a:ext cx="2507456" cy="1002982"/>
      </dsp:txXfrm>
    </dsp:sp>
    <dsp:sp modelId="{7F835D32-7A95-41B6-BA84-C879A7175703}">
      <dsp:nvSpPr>
        <dsp:cNvPr id="0" name=""/>
        <dsp:cNvSpPr/>
      </dsp:nvSpPr>
      <dsp:spPr>
        <a:xfrm>
          <a:off x="5719571" y="1285153"/>
          <a:ext cx="2507456" cy="3458700"/>
        </a:xfrm>
        <a:prstGeom prst="rect">
          <a:avLst/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>
              <a:latin typeface="Myriad Pro"/>
            </a:rPr>
            <a:t>We invested further into the Digital Investigations and Intelligence Unit to counter cyber-crime.</a:t>
          </a:r>
          <a:endParaRPr lang="en-US" sz="1400" kern="1200" dirty="0">
            <a:latin typeface="Myriad Pro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latin typeface="Myriad Pro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100" kern="1200" dirty="0"/>
        </a:p>
      </dsp:txBody>
      <dsp:txXfrm>
        <a:off x="5719571" y="1285153"/>
        <a:ext cx="2507456" cy="34587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88D46A2-C5C4-417A-9494-9E68830DCC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BF6089-1BF6-464C-8901-676F8CD295B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BA3F8D4-1F1D-4D60-BDC1-813919AD7600}" type="datetimeFigureOut">
              <a:rPr lang="en-GB"/>
              <a:pPr>
                <a:defRPr/>
              </a:pPr>
              <a:t>17/01/2021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DEBCAF8-3F82-4CC1-922E-4B3ED93B10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8286785-A428-428E-B47F-C2F9BC7F76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3A2ABC-D928-4BEB-B119-D6F9E1E0196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7DFE81-C5DE-411E-A64B-6B574C4C59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60D2A87-1402-463C-B57E-47E8ED2C8B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147B4379-279A-48FC-AC98-039663DD69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609F8E61-32FD-4285-BB7F-9075CC1B75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/>
              <a:t>You can give your views via the online survey, which is available on my website and via social media channels. </a:t>
            </a:r>
          </a:p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687DAE94-724D-4A2B-A527-EEC681D26C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340C9F-9AAC-477C-9978-63875D124B68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1A6A3E3C-7805-40C5-AF13-5CAF386D84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1523" y="359756"/>
            <a:ext cx="7772400" cy="1470025"/>
          </a:xfrm>
        </p:spPr>
        <p:txBody>
          <a:bodyPr anchor="t">
            <a:normAutofit/>
          </a:bodyPr>
          <a:lstStyle>
            <a:lvl1pPr algn="r">
              <a:defRPr sz="3400">
                <a:latin typeface="Myriad Pro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855" y="1832889"/>
            <a:ext cx="6400800" cy="175260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>
                    <a:tint val="75000"/>
                  </a:schemeClr>
                </a:solidFill>
                <a:latin typeface="Myriad Pro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235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80DD57BC-8A30-4FE7-BF56-56220CBEEA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520"/>
          </a:xfrm>
        </p:spPr>
        <p:txBody>
          <a:bodyPr>
            <a:normAutofit/>
          </a:bodyPr>
          <a:lstStyle>
            <a:lvl1pPr algn="l">
              <a:defRPr sz="2800">
                <a:latin typeface="Myriad Pro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0138"/>
            <a:ext cx="8229600" cy="5026025"/>
          </a:xfrm>
        </p:spPr>
        <p:txBody>
          <a:bodyPr/>
          <a:lstStyle>
            <a:lvl1pPr>
              <a:defRPr sz="26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200"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316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8226A9DF-8C48-4CEC-8642-0BACF21438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0138"/>
            <a:ext cx="4038600" cy="4344359"/>
          </a:xfrm>
        </p:spPr>
        <p:txBody>
          <a:bodyPr/>
          <a:lstStyle>
            <a:lvl1pPr>
              <a:defRPr sz="26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2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00138"/>
            <a:ext cx="4038600" cy="4344359"/>
          </a:xfrm>
        </p:spPr>
        <p:txBody>
          <a:bodyPr/>
          <a:lstStyle>
            <a:lvl1pPr>
              <a:defRPr sz="26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2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520"/>
          </a:xfrm>
        </p:spPr>
        <p:txBody>
          <a:bodyPr>
            <a:normAutofit/>
          </a:bodyPr>
          <a:lstStyle>
            <a:lvl1pPr algn="l">
              <a:defRPr sz="2800">
                <a:latin typeface="Myriad Pro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230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32E0D73-512D-452A-925A-4971969DC3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94524"/>
            <a:ext cx="4040188" cy="734282"/>
          </a:xfrm>
        </p:spPr>
        <p:txBody>
          <a:bodyPr>
            <a:noAutofit/>
          </a:bodyPr>
          <a:lstStyle>
            <a:lvl1pPr marL="0" indent="0">
              <a:buNone/>
              <a:defRPr sz="22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7416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2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94524"/>
            <a:ext cx="4041775" cy="734282"/>
          </a:xfrm>
        </p:spPr>
        <p:txBody>
          <a:bodyPr>
            <a:noAutofit/>
          </a:bodyPr>
          <a:lstStyle>
            <a:lvl1pPr marL="0" indent="0">
              <a:buNone/>
              <a:defRPr sz="22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17416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2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520"/>
          </a:xfrm>
        </p:spPr>
        <p:txBody>
          <a:bodyPr>
            <a:normAutofit/>
          </a:bodyPr>
          <a:lstStyle>
            <a:lvl1pPr algn="l">
              <a:defRPr sz="2800">
                <a:latin typeface="Myriad Pro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649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>
            <a:extLst>
              <a:ext uri="{FF2B5EF4-FFF2-40B4-BE49-F238E27FC236}">
                <a16:creationId xmlns:a16="http://schemas.microsoft.com/office/drawing/2014/main" id="{FABDA22A-7D9C-4D05-B126-B0B65D1445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520"/>
          </a:xfrm>
        </p:spPr>
        <p:txBody>
          <a:bodyPr>
            <a:normAutofit/>
          </a:bodyPr>
          <a:lstStyle>
            <a:lvl1pPr algn="l">
              <a:defRPr sz="2800">
                <a:latin typeface="Myriad Pro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8336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EA7EC0CE-6660-4602-828A-5DAAB34F65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765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294E94AD-8BD7-4300-94EC-6240B60FF7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6037"/>
            <a:ext cx="3008313" cy="902999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6037"/>
            <a:ext cx="5111750" cy="4548305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6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2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258088"/>
            <a:ext cx="3008313" cy="2978930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393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884BB23F-1A88-4803-B8E2-4CD4F16BA5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10865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80255"/>
            <a:ext cx="5486400" cy="373479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577603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7171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E94128E1-51FE-476D-AF9D-E831C2D682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00137"/>
            <a:ext cx="8229600" cy="4228321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520"/>
          </a:xfrm>
        </p:spPr>
        <p:txBody>
          <a:bodyPr>
            <a:normAutofit/>
          </a:bodyPr>
          <a:lstStyle>
            <a:lvl1pPr algn="l">
              <a:defRPr sz="2800">
                <a:latin typeface="Myriad Pro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6961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D92D272-C4AB-485D-BE14-9A7506D54D1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44FF1B7-5D58-4B5D-B509-3098C8308A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1A5FF-13F7-4D5F-89E7-3A566F179F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35477E8-AB63-440F-8494-0BDB10A471CC}" type="datetimeFigureOut">
              <a:rPr lang="en-GB"/>
              <a:pPr>
                <a:defRPr/>
              </a:pPr>
              <a:t>17/01/2021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FBC49-E51E-4BC9-A783-B5D75688E0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AD6E0-C406-4890-8695-AAB7501E30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882A729-8CE2-4DBA-B561-6ED26F20D28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iltshire-pcc.gov.uk/" TargetMode="External"/><Relationship Id="rId3" Type="http://schemas.openxmlformats.org/officeDocument/2006/relationships/hyperlink" Target="http://www.google.co.uk/url?sa=i&amp;rct=j&amp;q=&amp;esrc=s&amp;source=images&amp;cd=&amp;ved=0ahUKEwi6iPjS-87MAhXC8RQKHQF4BwYQjRwIBw&amp;url=http%3A%2F%2Fwww.firertc.com%2Fblog%2Ffirertc-is-now-on-facebook&amp;psig=AFQjCNFg5en1ovsZlkU1Hq4ZbAqt_rPKBw&amp;ust=1462951080422322" TargetMode="External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www.google.co.uk/url?sa=i&amp;rct=j&amp;q=&amp;esrc=s&amp;source=images&amp;cd=&amp;cad=rja&amp;uact=8&amp;ved=0ahUKEwiD14q4-87MAhXFJsAKHaWdBIoQjRwIBw&amp;url=https://play.google.com/store/apps/details?id%3Dcom.twitter.android&amp;psig=AFQjCNFEDihwRg5VETmDKkMRQds4XMIL8g&amp;ust=1462951019763039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2DDF0D90-59C6-489C-A5E9-7823ADACCD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2925" y="360363"/>
            <a:ext cx="5810250" cy="1470025"/>
          </a:xfrm>
        </p:spPr>
        <p:txBody>
          <a:bodyPr/>
          <a:lstStyle/>
          <a:p>
            <a:pPr eaLnBrk="1" hangingPunct="1"/>
            <a:r>
              <a:rPr lang="en-GB" altLang="en-US" b="1"/>
              <a:t>Precept Consultation January 2021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8E852-2046-4EC3-AEE6-999FD7777F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5025" y="1830388"/>
            <a:ext cx="4248150" cy="17526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PCC Angus Macpherson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882F6843-6998-440E-A0E1-80698364E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5725"/>
            <a:ext cx="8229600" cy="731838"/>
          </a:xfrm>
        </p:spPr>
        <p:txBody>
          <a:bodyPr/>
          <a:lstStyle/>
          <a:p>
            <a:r>
              <a:rPr lang="en-GB" altLang="en-US" sz="3200" b="1"/>
              <a:t>What is my role?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342BC5B-B560-43FA-B842-39D37BDB8FB3}"/>
              </a:ext>
            </a:extLst>
          </p:cNvPr>
          <p:cNvGraphicFramePr/>
          <p:nvPr/>
        </p:nvGraphicFramePr>
        <p:xfrm>
          <a:off x="374650" y="1005871"/>
          <a:ext cx="8394700" cy="4029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C9D6F340-E021-4C73-B78D-9E7A4C174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4613"/>
            <a:ext cx="8229600" cy="731837"/>
          </a:xfrm>
        </p:spPr>
        <p:txBody>
          <a:bodyPr/>
          <a:lstStyle/>
          <a:p>
            <a:r>
              <a:rPr lang="en-GB" altLang="en-US" sz="3200" b="1"/>
              <a:t>What has been delivered this year?</a:t>
            </a:r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3D3AA1B2-CD86-4CEA-8EA2-351A180420E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559190"/>
          <a:ext cx="8229600" cy="5026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E8F35CC4-E539-4933-80C7-E02BE2D64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6838"/>
            <a:ext cx="8229600" cy="731837"/>
          </a:xfrm>
        </p:spPr>
        <p:txBody>
          <a:bodyPr/>
          <a:lstStyle/>
          <a:p>
            <a:r>
              <a:rPr lang="en-GB" altLang="en-US" sz="3200" b="1"/>
              <a:t>What am I proposing?</a:t>
            </a:r>
          </a:p>
        </p:txBody>
      </p:sp>
      <p:sp>
        <p:nvSpPr>
          <p:cNvPr id="15363" name="TextBox 2">
            <a:extLst>
              <a:ext uri="{FF2B5EF4-FFF2-40B4-BE49-F238E27FC236}">
                <a16:creationId xmlns:a16="http://schemas.microsoft.com/office/drawing/2014/main" id="{92720F78-4201-4240-9DDD-6DA60CF52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55663"/>
            <a:ext cx="8229600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15416" name="TextBox 3">
            <a:extLst>
              <a:ext uri="{FF2B5EF4-FFF2-40B4-BE49-F238E27FC236}">
                <a16:creationId xmlns:a16="http://schemas.microsoft.com/office/drawing/2014/main" id="{2AF6764D-FA66-4D5E-AB3D-1DB88EE18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55663"/>
            <a:ext cx="82296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>
              <a:spcBef>
                <a:spcPct val="0"/>
              </a:spcBef>
              <a:defRPr/>
            </a:pPr>
            <a:r>
              <a:rPr lang="en-GB" sz="1800" dirty="0"/>
              <a:t>Last month, the Government announced that it would deliver 6,000 new officers nationally in 2021/22 as part of its plan to increase officer numbers by 20,000. It also announced that I can raise the policing part of the council tax next April by 6.9%, equivalent of up to £15 per year for an average band D household, to help fund the increase in officers</a:t>
            </a:r>
          </a:p>
          <a:p>
            <a:pPr marL="342900" indent="-342900">
              <a:spcBef>
                <a:spcPct val="0"/>
              </a:spcBef>
              <a:defRPr/>
            </a:pPr>
            <a:endParaRPr lang="en-GB" sz="1800" dirty="0"/>
          </a:p>
          <a:p>
            <a:pPr marL="342900" indent="-342900">
              <a:spcBef>
                <a:spcPct val="0"/>
              </a:spcBef>
              <a:defRPr/>
            </a:pPr>
            <a:r>
              <a:rPr lang="en-GB" sz="1800" dirty="0"/>
              <a:t>I’m therefore asking all residents to support a £15 per household, a year, rise on a band D property in the policing part of council tax for 2021/22. This equates to an extra £1.25 a month.</a:t>
            </a:r>
          </a:p>
          <a:p>
            <a:pPr marL="342900" indent="-342900">
              <a:spcBef>
                <a:spcPct val="0"/>
              </a:spcBef>
              <a:defRPr/>
            </a:pPr>
            <a:endParaRPr lang="en-GB" sz="1800" dirty="0"/>
          </a:p>
          <a:p>
            <a:pPr marL="342900" indent="-342900">
              <a:spcBef>
                <a:spcPct val="0"/>
              </a:spcBef>
              <a:defRPr/>
            </a:pPr>
            <a:r>
              <a:rPr lang="en-GB" sz="1800" dirty="0"/>
              <a:t>I know that in normal times an increase in contributions will be felt by our communities but after this year, I realise this increase will be felt more keenly than ever before. </a:t>
            </a:r>
          </a:p>
          <a:p>
            <a:pPr marL="342900" indent="-342900">
              <a:spcBef>
                <a:spcPct val="0"/>
              </a:spcBef>
              <a:defRPr/>
            </a:pPr>
            <a:endParaRPr lang="en-GB" sz="1800" dirty="0"/>
          </a:p>
          <a:p>
            <a:pPr marL="342900" indent="-342900">
              <a:spcBef>
                <a:spcPct val="0"/>
              </a:spcBef>
              <a:defRPr/>
            </a:pPr>
            <a:r>
              <a:rPr lang="en-GB" sz="1800" dirty="0"/>
              <a:t>Even with the £15 increase, we will still be asking for a lower precept contribution than any other Force in the South West.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en-GB" altLang="en-US" sz="2000" dirty="0"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24E9B575-0A62-48DC-A1ED-9EAC814E3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6863"/>
            <a:ext cx="8229600" cy="731837"/>
          </a:xfrm>
        </p:spPr>
        <p:txBody>
          <a:bodyPr/>
          <a:lstStyle/>
          <a:p>
            <a:r>
              <a:rPr lang="en-GB" altLang="en-US" sz="3200" b="1"/>
              <a:t>What will the increase deliver?</a:t>
            </a:r>
          </a:p>
        </p:txBody>
      </p:sp>
      <p:pic>
        <p:nvPicPr>
          <p:cNvPr id="16387" name="Picture 1">
            <a:extLst>
              <a:ext uri="{FF2B5EF4-FFF2-40B4-BE49-F238E27FC236}">
                <a16:creationId xmlns:a16="http://schemas.microsoft.com/office/drawing/2014/main" id="{04EE9A0C-7F11-4D15-932E-B82110D2FB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63" y="2047875"/>
            <a:ext cx="8270875" cy="223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689D2D44-B451-4D9A-B7D2-167AE0DC7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4625"/>
            <a:ext cx="8229600" cy="731838"/>
          </a:xfrm>
        </p:spPr>
        <p:txBody>
          <a:bodyPr/>
          <a:lstStyle/>
          <a:p>
            <a:pPr eaLnBrk="1" hangingPunct="1"/>
            <a:r>
              <a:rPr lang="en-GB" altLang="en-US" sz="3200" b="1"/>
              <a:t>Have your say – Survey! </a:t>
            </a:r>
          </a:p>
        </p:txBody>
      </p:sp>
      <p:pic>
        <p:nvPicPr>
          <p:cNvPr id="17411" name="Picture 15">
            <a:hlinkClick r:id="rId3"/>
            <a:extLst>
              <a:ext uri="{FF2B5EF4-FFF2-40B4-BE49-F238E27FC236}">
                <a16:creationId xmlns:a16="http://schemas.microsoft.com/office/drawing/2014/main" id="{DF0B64E3-3327-4B97-966A-17B92780F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68413"/>
            <a:ext cx="9048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12">
            <a:hlinkClick r:id="rId5"/>
            <a:extLst>
              <a:ext uri="{FF2B5EF4-FFF2-40B4-BE49-F238E27FC236}">
                <a16:creationId xmlns:a16="http://schemas.microsoft.com/office/drawing/2014/main" id="{5AD9E020-5435-4C7D-8434-87ADE5FE4B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189163"/>
            <a:ext cx="765175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18">
            <a:extLst>
              <a:ext uri="{FF2B5EF4-FFF2-40B4-BE49-F238E27FC236}">
                <a16:creationId xmlns:a16="http://schemas.microsoft.com/office/drawing/2014/main" id="{471D7262-F19B-4A72-8BFD-1158BC695B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69" r="3233" b="2112"/>
          <a:stretch>
            <a:fillRect/>
          </a:stretch>
        </p:blipFill>
        <p:spPr bwMode="auto">
          <a:xfrm>
            <a:off x="457200" y="3181350"/>
            <a:ext cx="108585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Box 1">
            <a:extLst>
              <a:ext uri="{FF2B5EF4-FFF2-40B4-BE49-F238E27FC236}">
                <a16:creationId xmlns:a16="http://schemas.microsoft.com/office/drawing/2014/main" id="{8F1B180D-15D0-4CD4-9501-171167246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8450" y="1347788"/>
            <a:ext cx="68595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Myriad Pro" pitchFamily="34" charset="0"/>
              </a:rPr>
              <a:t>Police and Crime Commissioner for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Myriad Pro" pitchFamily="34" charset="0"/>
              </a:rPr>
              <a:t>Wiltshire and Swindon</a:t>
            </a:r>
          </a:p>
        </p:txBody>
      </p:sp>
      <p:sp>
        <p:nvSpPr>
          <p:cNvPr id="17415" name="TextBox 7">
            <a:extLst>
              <a:ext uri="{FF2B5EF4-FFF2-40B4-BE49-F238E27FC236}">
                <a16:creationId xmlns:a16="http://schemas.microsoft.com/office/drawing/2014/main" id="{D8567CDD-21FB-45D4-A060-F07039CBE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8450" y="2376488"/>
            <a:ext cx="6659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Myriad Pro" pitchFamily="34" charset="0"/>
              </a:rPr>
              <a:t>@PCCWiltsSwindon </a:t>
            </a:r>
          </a:p>
        </p:txBody>
      </p:sp>
      <p:sp>
        <p:nvSpPr>
          <p:cNvPr id="17416" name="TextBox 8">
            <a:extLst>
              <a:ext uri="{FF2B5EF4-FFF2-40B4-BE49-F238E27FC236}">
                <a16:creationId xmlns:a16="http://schemas.microsoft.com/office/drawing/2014/main" id="{4FC74B3C-521F-48E2-9BB1-EF8F90151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463" y="3228975"/>
            <a:ext cx="6659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Myriad Pro" pitchFamily="34" charset="0"/>
                <a:hlinkClick r:id="rId8"/>
              </a:rPr>
              <a:t>www.wiltshire-pcc.gov.uk</a:t>
            </a:r>
            <a:r>
              <a:rPr lang="en-GB" altLang="en-US" sz="1800">
                <a:latin typeface="Myriad Pro" pitchFamily="34" charset="0"/>
              </a:rPr>
              <a:t> </a:t>
            </a:r>
          </a:p>
        </p:txBody>
      </p:sp>
      <p:sp>
        <p:nvSpPr>
          <p:cNvPr id="17417" name="TextBox 1">
            <a:extLst>
              <a:ext uri="{FF2B5EF4-FFF2-40B4-BE49-F238E27FC236}">
                <a16:creationId xmlns:a16="http://schemas.microsoft.com/office/drawing/2014/main" id="{90338251-58D6-4C27-91CA-F196E845B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4289425"/>
            <a:ext cx="8153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Myriad Pro" pitchFamily="34" charset="0"/>
              </a:rPr>
              <a:t>Consultation open from Tuesday 5 January to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Myriad Pro" pitchFamily="34" charset="0"/>
              </a:rPr>
              <a:t>Tuesday 2 February 2021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F796AA3B77AF46B6EEBE8DCB224723" ma:contentTypeVersion="0" ma:contentTypeDescription="Create a new document." ma:contentTypeScope="" ma:versionID="6ee6e5c6af3ccff38f17b813f010a66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8A8847-7D43-43F1-958D-8CFDB2E499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8720362-0B0B-4BAB-B33B-00C9B52A3D0A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6FAA9A0-0D66-4F8A-BB17-E8815D01FC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423</Words>
  <Application>Microsoft Office PowerPoint</Application>
  <PresentationFormat>On-screen Show (4:3)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Myriad Pro</vt:lpstr>
      <vt:lpstr>Office Theme</vt:lpstr>
      <vt:lpstr>Precept Consultation January 2021</vt:lpstr>
      <vt:lpstr>What is my role?</vt:lpstr>
      <vt:lpstr>What has been delivered this year?</vt:lpstr>
      <vt:lpstr>What am I proposing?</vt:lpstr>
      <vt:lpstr>What will the increase deliver?</vt:lpstr>
      <vt:lpstr>Have your say – Survey! </vt:lpstr>
    </vt:vector>
  </TitlesOfParts>
  <Company>Wiltshire Police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9571</dc:creator>
  <cp:lastModifiedBy>Allen, Rachel</cp:lastModifiedBy>
  <cp:revision>49</cp:revision>
  <dcterms:created xsi:type="dcterms:W3CDTF">2013-01-02T10:23:52Z</dcterms:created>
  <dcterms:modified xsi:type="dcterms:W3CDTF">2021-01-17T16:17:37Z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4bb7e4d-af03-44b3-94ae-136b4d364336_Enabled">
    <vt:lpwstr>True</vt:lpwstr>
  </property>
  <property fmtid="{D5CDD505-2E9C-101B-9397-08002B2CF9AE}" pid="3" name="MSIP_Label_b4bb7e4d-af03-44b3-94ae-136b4d364336_SiteId">
    <vt:lpwstr>4e5729cf-852d-4510-9212-51157ca27e3e</vt:lpwstr>
  </property>
  <property fmtid="{D5CDD505-2E9C-101B-9397-08002B2CF9AE}" pid="4" name="MSIP_Label_b4bb7e4d-af03-44b3-94ae-136b4d364336_Owner">
    <vt:lpwstr>Shea.D'Arcy@wiltshire.police.uk</vt:lpwstr>
  </property>
  <property fmtid="{D5CDD505-2E9C-101B-9397-08002B2CF9AE}" pid="5" name="MSIP_Label_b4bb7e4d-af03-44b3-94ae-136b4d364336_SetDate">
    <vt:lpwstr>2020-12-29T13:29:32.9830819Z</vt:lpwstr>
  </property>
  <property fmtid="{D5CDD505-2E9C-101B-9397-08002B2CF9AE}" pid="6" name="MSIP_Label_b4bb7e4d-af03-44b3-94ae-136b4d364336_Name">
    <vt:lpwstr>OFFICIAL</vt:lpwstr>
  </property>
  <property fmtid="{D5CDD505-2E9C-101B-9397-08002B2CF9AE}" pid="7" name="MSIP_Label_b4bb7e4d-af03-44b3-94ae-136b4d364336_Application">
    <vt:lpwstr>Microsoft Azure Information Protection</vt:lpwstr>
  </property>
  <property fmtid="{D5CDD505-2E9C-101B-9397-08002B2CF9AE}" pid="8" name="MSIP_Label_b4bb7e4d-af03-44b3-94ae-136b4d364336_ActionId">
    <vt:lpwstr>af72c045-fda0-4952-94db-da6470d16a2e</vt:lpwstr>
  </property>
  <property fmtid="{D5CDD505-2E9C-101B-9397-08002B2CF9AE}" pid="9" name="MSIP_Label_b4bb7e4d-af03-44b3-94ae-136b4d364336_Extended_MSFT_Method">
    <vt:lpwstr>Automatic</vt:lpwstr>
  </property>
  <property fmtid="{D5CDD505-2E9C-101B-9397-08002B2CF9AE}" pid="10" name="Sensitivity">
    <vt:lpwstr>OFFICIAL</vt:lpwstr>
  </property>
  <property fmtid="{D5CDD505-2E9C-101B-9397-08002B2CF9AE}" pid="11" name="ContentTypeId">
    <vt:lpwstr>0x0101005DF796AA3B77AF46B6EEBE8DCB224723</vt:lpwstr>
  </property>
</Properties>
</file>